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  <p:sldMasterId id="2147483718" r:id="rId6"/>
    <p:sldMasterId id="2147483730" r:id="rId7"/>
    <p:sldMasterId id="2147483756" r:id="rId8"/>
    <p:sldMasterId id="2147483760" r:id="rId9"/>
    <p:sldMasterId id="2147483777" r:id="rId10"/>
    <p:sldMasterId id="2147483782" r:id="rId11"/>
    <p:sldMasterId id="2147483717" r:id="rId12"/>
    <p:sldMasterId id="2147483724" r:id="rId13"/>
    <p:sldMasterId id="2147483786" r:id="rId14"/>
  </p:sldMasterIdLst>
  <p:notesMasterIdLst>
    <p:notesMasterId r:id="rId27"/>
  </p:notesMasterIdLst>
  <p:sldIdLst>
    <p:sldId id="279" r:id="rId15"/>
    <p:sldId id="280" r:id="rId16"/>
    <p:sldId id="303" r:id="rId17"/>
    <p:sldId id="299" r:id="rId18"/>
    <p:sldId id="310" r:id="rId19"/>
    <p:sldId id="306" r:id="rId20"/>
    <p:sldId id="301" r:id="rId21"/>
    <p:sldId id="309" r:id="rId22"/>
    <p:sldId id="302" r:id="rId23"/>
    <p:sldId id="308" r:id="rId24"/>
    <p:sldId id="311" r:id="rId25"/>
    <p:sldId id="312" r:id="rId26"/>
  </p:sldIdLst>
  <p:sldSz cx="12192000" cy="6858000"/>
  <p:notesSz cx="7010400" cy="92964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192204-D266-BA20-A3E3-2C449D070BC7}" name="Wise, Mariah" initials="WM" userId="S::wisem@cns-inc.com::c72668a5-d8a1-41eb-816a-7f5165f93b07" providerId="AD"/>
  <p188:author id="{4F746A0B-C60E-87A3-E688-45D3C4D039D1}" name="Lyneka Judkins" initials="LJ" userId="S::ljudkins@kepro.com::59f8b337-9770-4869-b1fa-981ea7f53714" providerId="AD"/>
  <p188:author id="{DFB0AC0B-5E9C-A694-0618-972BE9A67A56}" name="Szabo, Naseem" initials="SN" userId="S::SzaboN@cns-inc.com::22f78b86-4f32-4995-a199-d4d1618d165e" providerId="AD"/>
  <p188:author id="{3379C93F-D0F7-134E-8FC6-0FF0D2A5CE20}" name="Bratts-brown, Wrenia" initials="WB" userId="S::wrenia.bratts-brown@dhhs.nc.gov::8590ae2e-c8f6-403e-aedc-e59294c19d95" providerId="AD"/>
  <p188:author id="{7561FC7B-DE21-45E5-594F-C4496F966569}" name="Loeffler, Kelly" initials="LK" userId="S::LoefflerK@cns-inc.com::c2214948-7af7-4bab-a456-3d022a7182db" providerId="AD"/>
  <p188:author id="{E8E8B8D8-A1F8-6F36-604E-B0EB8D5BCC41}" name="Katelyn Masters" initials="KM" userId="S::kmasters@kepro.com::d0ffd633-2e62-47b6-8726-ac48dd238c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C2B"/>
    <a:srgbClr val="B4EA54"/>
    <a:srgbClr val="ACF2E5"/>
    <a:srgbClr val="00A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F40A8-A135-4122-A2BB-98B4D101DD84}" v="3" dt="2024-01-16T19:35:32.670"/>
  </p1510:revLst>
</p1510:revInfo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38" autoAdjust="0"/>
  </p:normalViewPr>
  <p:slideViewPr>
    <p:cSldViewPr snapToGrid="0">
      <p:cViewPr varScale="1">
        <p:scale>
          <a:sx n="66" d="100"/>
          <a:sy n="66" d="100"/>
        </p:scale>
        <p:origin x="13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Cruz" userId="9bb93d1b-5069-4f1e-ae64-357a5334d8be" providerId="ADAL" clId="{10BF40A8-A135-4122-A2BB-98B4D101DD84}"/>
    <pc:docChg chg="custSel addSld delSld modSld">
      <pc:chgData name="Veronica Cruz" userId="9bb93d1b-5069-4f1e-ae64-357a5334d8be" providerId="ADAL" clId="{10BF40A8-A135-4122-A2BB-98B4D101DD84}" dt="2024-01-16T19:35:33.891" v="357" actId="5793"/>
      <pc:docMkLst>
        <pc:docMk/>
      </pc:docMkLst>
      <pc:sldChg chg="modSp mod">
        <pc:chgData name="Veronica Cruz" userId="9bb93d1b-5069-4f1e-ae64-357a5334d8be" providerId="ADAL" clId="{10BF40A8-A135-4122-A2BB-98B4D101DD84}" dt="2024-01-16T17:42:52.104" v="238" actId="20577"/>
        <pc:sldMkLst>
          <pc:docMk/>
          <pc:sldMk cId="3850454166" sldId="299"/>
        </pc:sldMkLst>
        <pc:spChg chg="mod">
          <ac:chgData name="Veronica Cruz" userId="9bb93d1b-5069-4f1e-ae64-357a5334d8be" providerId="ADAL" clId="{10BF40A8-A135-4122-A2BB-98B4D101DD84}" dt="2024-01-16T17:42:52.104" v="238" actId="20577"/>
          <ac:spMkLst>
            <pc:docMk/>
            <pc:sldMk cId="3850454166" sldId="299"/>
            <ac:spMk id="3" creationId="{29D2DD5F-9190-4F13-21E9-A7B33536FFFD}"/>
          </ac:spMkLst>
        </pc:spChg>
      </pc:sldChg>
      <pc:sldChg chg="del">
        <pc:chgData name="Veronica Cruz" userId="9bb93d1b-5069-4f1e-ae64-357a5334d8be" providerId="ADAL" clId="{10BF40A8-A135-4122-A2BB-98B4D101DD84}" dt="2024-01-16T17:41:19.309" v="0" actId="2696"/>
        <pc:sldMkLst>
          <pc:docMk/>
          <pc:sldMk cId="2475192979" sldId="305"/>
        </pc:sldMkLst>
      </pc:sldChg>
      <pc:sldChg chg="modSp mod">
        <pc:chgData name="Veronica Cruz" userId="9bb93d1b-5069-4f1e-ae64-357a5334d8be" providerId="ADAL" clId="{10BF40A8-A135-4122-A2BB-98B4D101DD84}" dt="2024-01-16T17:52:15.272" v="352" actId="20577"/>
        <pc:sldMkLst>
          <pc:docMk/>
          <pc:sldMk cId="1481478080" sldId="308"/>
        </pc:sldMkLst>
        <pc:spChg chg="mod">
          <ac:chgData name="Veronica Cruz" userId="9bb93d1b-5069-4f1e-ae64-357a5334d8be" providerId="ADAL" clId="{10BF40A8-A135-4122-A2BB-98B4D101DD84}" dt="2024-01-16T17:52:15.272" v="352" actId="20577"/>
          <ac:spMkLst>
            <pc:docMk/>
            <pc:sldMk cId="1481478080" sldId="308"/>
            <ac:spMk id="2" creationId="{6A2F50D5-2311-530A-42D6-1717BA7C3819}"/>
          </ac:spMkLst>
        </pc:spChg>
      </pc:sldChg>
      <pc:sldChg chg="modSp new mod">
        <pc:chgData name="Veronica Cruz" userId="9bb93d1b-5069-4f1e-ae64-357a5334d8be" providerId="ADAL" clId="{10BF40A8-A135-4122-A2BB-98B4D101DD84}" dt="2024-01-16T19:35:33.891" v="357" actId="5793"/>
        <pc:sldMkLst>
          <pc:docMk/>
          <pc:sldMk cId="4120261051" sldId="312"/>
        </pc:sldMkLst>
        <pc:spChg chg="mod">
          <ac:chgData name="Veronica Cruz" userId="9bb93d1b-5069-4f1e-ae64-357a5334d8be" providerId="ADAL" clId="{10BF40A8-A135-4122-A2BB-98B4D101DD84}" dt="2024-01-16T19:35:33.891" v="357" actId="5793"/>
          <ac:spMkLst>
            <pc:docMk/>
            <pc:sldMk cId="4120261051" sldId="312"/>
            <ac:spMk id="2" creationId="{54CB1827-7D6A-244E-7935-197DA0057AA9}"/>
          </ac:spMkLst>
        </pc:spChg>
        <pc:spChg chg="mod">
          <ac:chgData name="Veronica Cruz" userId="9bb93d1b-5069-4f1e-ae64-357a5334d8be" providerId="ADAL" clId="{10BF40A8-A135-4122-A2BB-98B4D101DD84}" dt="2024-01-16T17:46:03.885" v="256" actId="20577"/>
          <ac:spMkLst>
            <pc:docMk/>
            <pc:sldMk cId="4120261051" sldId="312"/>
            <ac:spMk id="3" creationId="{0CDBF6E0-0B0D-7CEE-6CAB-DA8D8F5BC4F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91432" tIns="191432" rIns="191432" bIns="191432" numCol="1" spcCol="1270" anchor="t" anchorCtr="0"/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 rt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/>
      <dgm:spPr>
        <a:solidFill>
          <a:srgbClr val="2BBC2B">
            <a:alpha val="35000"/>
          </a:srgb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>
        <a:solidFill>
          <a:schemeClr val="accent3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/>
      <dgm:spPr>
        <a:solidFill>
          <a:schemeClr val="tx2">
            <a:lumMod val="10000"/>
            <a:lumOff val="90000"/>
          </a:scheme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/>
      <dgm:spPr>
        <a:solidFill>
          <a:srgbClr val="2BBC2B">
            <a:alpha val="35000"/>
          </a:srgbClr>
        </a:solidFill>
        <a:ln>
          <a:noFill/>
        </a:ln>
      </dgm:spPr>
      <dgm:t>
        <a:bodyPr/>
        <a:lstStyle/>
        <a:p>
          <a:pPr marL="0">
            <a:lnSpc>
              <a:spcPct val="100000"/>
            </a:lnSpc>
          </a:pPr>
          <a:endParaRPr lang="en-US" b="1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>
        <a:solidFill>
          <a:srgbClr val="042126">
            <a:lumMod val="10000"/>
            <a:lumOff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191432" tIns="191432" rIns="191432" bIns="191432" numCol="1" spcCol="1270" anchor="t" anchorCtr="0"/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/>
      <dgm:spPr>
        <a:solidFill>
          <a:srgbClr val="2BBC2B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>
        <a:solidFill>
          <a:schemeClr val="accent3"/>
        </a:solidFill>
        <a:ln>
          <a:noFill/>
        </a:ln>
      </dgm:spPr>
      <dgm:t>
        <a:bodyPr/>
        <a:lstStyle/>
        <a:p>
          <a:pPr marL="0"/>
          <a:endParaRPr lang="en-US" sz="2000" b="0" i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46656" custLinFactNeighborY="27794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46837" custLinFactNeighborX="-583" custLinFactNeighborY="32252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46837" custLinFactNeighborX="-860" custLinFactNeighborY="30454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46837" custLinFactNeighborY="30454">
        <dgm:presLayoutVars/>
      </dgm:prSet>
      <dgm:spPr>
        <a:xfrm>
          <a:off x="6139538" y="1432018"/>
          <a:ext cx="1938002" cy="3428605"/>
        </a:xfrm>
        <a:prstGeom prst="rect">
          <a:avLst/>
        </a:prstGeom>
      </dgm:spPr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Y="146837" custLinFactNeighborY="30596">
        <dgm:presLayoutVars/>
      </dgm:prSet>
      <dgm:spPr>
        <a:xfrm>
          <a:off x="8185541" y="1432018"/>
          <a:ext cx="1938002" cy="3428605"/>
        </a:xfrm>
        <a:prstGeom prst="rect">
          <a:avLst/>
        </a:prstGeom>
      </dgm:spPr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D1008-0715-40F6-A518-8CE18FC0368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E644AC-06F1-49EF-A77D-9181FB692487}">
      <dgm:prSet/>
      <dgm:spPr/>
      <dgm:t>
        <a:bodyPr/>
        <a:lstStyle/>
        <a:p>
          <a:r>
            <a:rPr lang="en-US"/>
            <a:t>The eligibility assessment, or independent assessment (IA), will be conducted by a clinical assessor using an assessment tool approved by NC Medicaid. </a:t>
          </a:r>
          <a:endParaRPr lang="en-US" dirty="0"/>
        </a:p>
      </dgm:t>
    </dgm:pt>
    <dgm:pt modelId="{C30FDDC4-036C-412F-BE2C-D61EA73261EC}" type="parTrans" cxnId="{E4AB26FB-0287-422F-A0C9-2894F6FF0865}">
      <dgm:prSet/>
      <dgm:spPr/>
      <dgm:t>
        <a:bodyPr/>
        <a:lstStyle/>
        <a:p>
          <a:endParaRPr lang="en-US"/>
        </a:p>
      </dgm:t>
    </dgm:pt>
    <dgm:pt modelId="{00AC8CB4-97D0-4504-A2C6-EF32B4D7F88F}" type="sibTrans" cxnId="{E4AB26FB-0287-422F-A0C9-2894F6FF0865}">
      <dgm:prSet/>
      <dgm:spPr/>
      <dgm:t>
        <a:bodyPr/>
        <a:lstStyle/>
        <a:p>
          <a:endParaRPr lang="en-US"/>
        </a:p>
      </dgm:t>
    </dgm:pt>
    <dgm:pt modelId="{962F2693-5730-4D93-AB17-47A30CF48F5D}">
      <dgm:prSet/>
      <dgm:spPr/>
      <dgm:t>
        <a:bodyPr/>
        <a:lstStyle/>
        <a:p>
          <a:r>
            <a:rPr lang="en-US"/>
            <a:t>The clinical assessor will combine observation, interviews, and simulation of Activities of Daily Living (ADLs), and review of beneficiary records to determine eligibility for PCS. </a:t>
          </a:r>
          <a:endParaRPr lang="en-US" dirty="0"/>
        </a:p>
      </dgm:t>
    </dgm:pt>
    <dgm:pt modelId="{A578E9B4-39E8-4574-AFFB-7CCE50F759A3}" type="parTrans" cxnId="{8FC0A9F7-2FB8-43E7-8200-CF1A70E8426F}">
      <dgm:prSet/>
      <dgm:spPr/>
      <dgm:t>
        <a:bodyPr/>
        <a:lstStyle/>
        <a:p>
          <a:endParaRPr lang="en-US"/>
        </a:p>
      </dgm:t>
    </dgm:pt>
    <dgm:pt modelId="{903E0B0D-1B25-4398-B26B-8EE644F620F6}" type="sibTrans" cxnId="{8FC0A9F7-2FB8-43E7-8200-CF1A70E8426F}">
      <dgm:prSet/>
      <dgm:spPr/>
      <dgm:t>
        <a:bodyPr/>
        <a:lstStyle/>
        <a:p>
          <a:endParaRPr lang="en-US"/>
        </a:p>
      </dgm:t>
    </dgm:pt>
    <dgm:pt modelId="{4DBB325D-7DE2-4DDC-93AD-647FD130EB44}" type="pres">
      <dgm:prSet presAssocID="{3BAD1008-0715-40F6-A518-8CE18FC0368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F945E4D-9B17-4E5A-A573-2A8E3A7E14D1}" type="pres">
      <dgm:prSet presAssocID="{91E644AC-06F1-49EF-A77D-9181FB692487}" presName="horFlow" presStyleCnt="0"/>
      <dgm:spPr/>
    </dgm:pt>
    <dgm:pt modelId="{C7E51700-4AAA-4993-8A5B-5B10C801C18A}" type="pres">
      <dgm:prSet presAssocID="{91E644AC-06F1-49EF-A77D-9181FB692487}" presName="bigChev" presStyleLbl="node1" presStyleIdx="0" presStyleCnt="2"/>
      <dgm:spPr/>
    </dgm:pt>
    <dgm:pt modelId="{AA0DD620-3974-42E6-9993-C7190D4D8589}" type="pres">
      <dgm:prSet presAssocID="{91E644AC-06F1-49EF-A77D-9181FB692487}" presName="vSp" presStyleCnt="0"/>
      <dgm:spPr/>
    </dgm:pt>
    <dgm:pt modelId="{FD451282-5DB4-4FA6-982E-82BA420FA5EF}" type="pres">
      <dgm:prSet presAssocID="{962F2693-5730-4D93-AB17-47A30CF48F5D}" presName="horFlow" presStyleCnt="0"/>
      <dgm:spPr/>
    </dgm:pt>
    <dgm:pt modelId="{AE1D6AD3-2A23-40E6-9679-1BE3DEA03BED}" type="pres">
      <dgm:prSet presAssocID="{962F2693-5730-4D93-AB17-47A30CF48F5D}" presName="bigChev" presStyleLbl="node1" presStyleIdx="1" presStyleCnt="2"/>
      <dgm:spPr/>
    </dgm:pt>
  </dgm:ptLst>
  <dgm:cxnLst>
    <dgm:cxn modelId="{7A3D3F82-47FB-4F7A-96FD-4170311CF6FF}" type="presOf" srcId="{91E644AC-06F1-49EF-A77D-9181FB692487}" destId="{C7E51700-4AAA-4993-8A5B-5B10C801C18A}" srcOrd="0" destOrd="0" presId="urn:microsoft.com/office/officeart/2005/8/layout/lProcess3"/>
    <dgm:cxn modelId="{9C397992-CF7C-4802-A4ED-CDFB8B06970E}" type="presOf" srcId="{3BAD1008-0715-40F6-A518-8CE18FC03681}" destId="{4DBB325D-7DE2-4DDC-93AD-647FD130EB44}" srcOrd="0" destOrd="0" presId="urn:microsoft.com/office/officeart/2005/8/layout/lProcess3"/>
    <dgm:cxn modelId="{C28E22A1-37DB-4E09-9B2C-D1E4F79DA948}" type="presOf" srcId="{962F2693-5730-4D93-AB17-47A30CF48F5D}" destId="{AE1D6AD3-2A23-40E6-9679-1BE3DEA03BED}" srcOrd="0" destOrd="0" presId="urn:microsoft.com/office/officeart/2005/8/layout/lProcess3"/>
    <dgm:cxn modelId="{8FC0A9F7-2FB8-43E7-8200-CF1A70E8426F}" srcId="{3BAD1008-0715-40F6-A518-8CE18FC03681}" destId="{962F2693-5730-4D93-AB17-47A30CF48F5D}" srcOrd="1" destOrd="0" parTransId="{A578E9B4-39E8-4574-AFFB-7CCE50F759A3}" sibTransId="{903E0B0D-1B25-4398-B26B-8EE644F620F6}"/>
    <dgm:cxn modelId="{E4AB26FB-0287-422F-A0C9-2894F6FF0865}" srcId="{3BAD1008-0715-40F6-A518-8CE18FC03681}" destId="{91E644AC-06F1-49EF-A77D-9181FB692487}" srcOrd="0" destOrd="0" parTransId="{C30FDDC4-036C-412F-BE2C-D61EA73261EC}" sibTransId="{00AC8CB4-97D0-4504-A2C6-EF32B4D7F88F}"/>
    <dgm:cxn modelId="{9111DA2E-92B3-4FEC-838E-8D4B3F636BBA}" type="presParOf" srcId="{4DBB325D-7DE2-4DDC-93AD-647FD130EB44}" destId="{2F945E4D-9B17-4E5A-A573-2A8E3A7E14D1}" srcOrd="0" destOrd="0" presId="urn:microsoft.com/office/officeart/2005/8/layout/lProcess3"/>
    <dgm:cxn modelId="{1B42EEE0-953F-46D2-9A9A-BA3A6AAD2C6B}" type="presParOf" srcId="{2F945E4D-9B17-4E5A-A573-2A8E3A7E14D1}" destId="{C7E51700-4AAA-4993-8A5B-5B10C801C18A}" srcOrd="0" destOrd="0" presId="urn:microsoft.com/office/officeart/2005/8/layout/lProcess3"/>
    <dgm:cxn modelId="{B765C03A-9BB7-4842-A939-2C3A54F651DC}" type="presParOf" srcId="{4DBB325D-7DE2-4DDC-93AD-647FD130EB44}" destId="{AA0DD620-3974-42E6-9993-C7190D4D8589}" srcOrd="1" destOrd="0" presId="urn:microsoft.com/office/officeart/2005/8/layout/lProcess3"/>
    <dgm:cxn modelId="{B88EA3B5-A21C-424F-A881-9A9BD0BA4226}" type="presParOf" srcId="{4DBB325D-7DE2-4DDC-93AD-647FD130EB44}" destId="{FD451282-5DB4-4FA6-982E-82BA420FA5EF}" srcOrd="2" destOrd="0" presId="urn:microsoft.com/office/officeart/2005/8/layout/lProcess3"/>
    <dgm:cxn modelId="{95300C2C-160A-454E-8054-2F88951CDA8C}" type="presParOf" srcId="{FD451282-5DB4-4FA6-982E-82BA420FA5EF}" destId="{AE1D6AD3-2A23-40E6-9679-1BE3DEA03BE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530" y="699773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" y="699773"/>
        <a:ext cx="1938002" cy="581400"/>
      </dsp:txXfrm>
    </dsp:sp>
    <dsp:sp modelId="{22359DD7-1BFB-4900-BAE6-6084F2F57988}">
      <dsp:nvSpPr>
        <dsp:cNvPr id="0" name=""/>
        <dsp:cNvSpPr/>
      </dsp:nvSpPr>
      <dsp:spPr>
        <a:xfrm>
          <a:off x="1530" y="1385454"/>
          <a:ext cx="1938002" cy="3424378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" y="1385454"/>
        <a:ext cx="1938002" cy="3424378"/>
      </dsp:txXfrm>
    </dsp:sp>
    <dsp:sp modelId="{C4F84DEA-2002-4D32-8E80-70EEE05E345A}">
      <dsp:nvSpPr>
        <dsp:cNvPr id="0" name=""/>
        <dsp:cNvSpPr/>
      </dsp:nvSpPr>
      <dsp:spPr>
        <a:xfrm>
          <a:off x="2047533" y="698716"/>
          <a:ext cx="1938002" cy="58140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7533" y="698716"/>
        <a:ext cx="1938002" cy="581400"/>
      </dsp:txXfrm>
    </dsp:sp>
    <dsp:sp modelId="{4FEB85EB-D046-4CDB-8A62-BBCE260C4490}">
      <dsp:nvSpPr>
        <dsp:cNvPr id="0" name=""/>
        <dsp:cNvSpPr/>
      </dsp:nvSpPr>
      <dsp:spPr>
        <a:xfrm>
          <a:off x="2036234" y="1432018"/>
          <a:ext cx="1938002" cy="3428605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6234" y="1432018"/>
        <a:ext cx="1938002" cy="3428605"/>
      </dsp:txXfrm>
    </dsp:sp>
    <dsp:sp modelId="{49B7F8FA-D256-41EF-9327-52A3551D9A60}">
      <dsp:nvSpPr>
        <dsp:cNvPr id="0" name=""/>
        <dsp:cNvSpPr/>
      </dsp:nvSpPr>
      <dsp:spPr>
        <a:xfrm>
          <a:off x="4093536" y="698716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3536" y="698716"/>
        <a:ext cx="1938002" cy="581400"/>
      </dsp:txXfrm>
    </dsp:sp>
    <dsp:sp modelId="{6B5FE59C-B471-448A-AA7A-B526DCC4D4CA}">
      <dsp:nvSpPr>
        <dsp:cNvPr id="0" name=""/>
        <dsp:cNvSpPr/>
      </dsp:nvSpPr>
      <dsp:spPr>
        <a:xfrm>
          <a:off x="4076869" y="1432018"/>
          <a:ext cx="1938002" cy="3428605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6869" y="1432018"/>
        <a:ext cx="1938002" cy="3428605"/>
      </dsp:txXfrm>
    </dsp:sp>
    <dsp:sp modelId="{4132ECB1-6BEF-4935-AFA3-B2EAA48FDE7E}">
      <dsp:nvSpPr>
        <dsp:cNvPr id="0" name=""/>
        <dsp:cNvSpPr/>
      </dsp:nvSpPr>
      <dsp:spPr>
        <a:xfrm>
          <a:off x="6139538" y="698716"/>
          <a:ext cx="1938002" cy="58140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9538" y="698716"/>
        <a:ext cx="1938002" cy="581400"/>
      </dsp:txXfrm>
    </dsp:sp>
    <dsp:sp modelId="{C42A8BDE-B838-475D-AFDE-17B60D744AB6}">
      <dsp:nvSpPr>
        <dsp:cNvPr id="0" name=""/>
        <dsp:cNvSpPr/>
      </dsp:nvSpPr>
      <dsp:spPr>
        <a:xfrm>
          <a:off x="6139538" y="1432018"/>
          <a:ext cx="1938002" cy="3428605"/>
        </a:xfrm>
        <a:prstGeom prst="rect">
          <a:avLst/>
        </a:prstGeom>
        <a:solidFill>
          <a:srgbClr val="042126">
            <a:lumMod val="10000"/>
            <a:lumOff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39538" y="1432018"/>
        <a:ext cx="1938002" cy="3428605"/>
      </dsp:txXfrm>
    </dsp:sp>
    <dsp:sp modelId="{59606EB9-9F10-4D12-A33F-A242FDCC0D0F}">
      <dsp:nvSpPr>
        <dsp:cNvPr id="0" name=""/>
        <dsp:cNvSpPr/>
      </dsp:nvSpPr>
      <dsp:spPr>
        <a:xfrm>
          <a:off x="8185541" y="698716"/>
          <a:ext cx="1938002" cy="581400"/>
        </a:xfrm>
        <a:prstGeom prst="rect">
          <a:avLst/>
        </a:prstGeom>
        <a:solidFill>
          <a:srgbClr val="2BBC2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145" tIns="153145" rIns="153145" bIns="15314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5541" y="698716"/>
        <a:ext cx="1938002" cy="581400"/>
      </dsp:txXfrm>
    </dsp:sp>
    <dsp:sp modelId="{C8429E68-36DD-4F6A-A2F4-7CCDADCEFAD1}">
      <dsp:nvSpPr>
        <dsp:cNvPr id="0" name=""/>
        <dsp:cNvSpPr/>
      </dsp:nvSpPr>
      <dsp:spPr>
        <a:xfrm>
          <a:off x="8185541" y="1432018"/>
          <a:ext cx="1938002" cy="3428605"/>
        </a:xfrm>
        <a:prstGeom prst="rect">
          <a:avLst/>
        </a:prstGeom>
        <a:solidFill>
          <a:srgbClr val="2BBC2B">
            <a:alpha val="35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432" tIns="191432" rIns="191432" bIns="191432" numCol="1" spcCol="1270" anchor="t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0" i="0" kern="1200">
            <a:solidFill>
              <a:srgbClr val="04212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185541" y="1432018"/>
        <a:ext cx="1938002" cy="3428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51700-4AAA-4993-8A5B-5B10C801C18A}">
      <dsp:nvSpPr>
        <dsp:cNvPr id="0" name=""/>
        <dsp:cNvSpPr/>
      </dsp:nvSpPr>
      <dsp:spPr>
        <a:xfrm>
          <a:off x="2309119" y="1686"/>
          <a:ext cx="5729850" cy="2291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eligibility assessment, or independent assessment (IA), will be conducted by a clinical assessor using an assessment tool approved by NC Medicaid. </a:t>
          </a:r>
          <a:endParaRPr lang="en-US" sz="2100" kern="1200" dirty="0"/>
        </a:p>
      </dsp:txBody>
      <dsp:txXfrm>
        <a:off x="3455089" y="1686"/>
        <a:ext cx="3437910" cy="2291940"/>
      </dsp:txXfrm>
    </dsp:sp>
    <dsp:sp modelId="{AE1D6AD3-2A23-40E6-9679-1BE3DEA03BED}">
      <dsp:nvSpPr>
        <dsp:cNvPr id="0" name=""/>
        <dsp:cNvSpPr/>
      </dsp:nvSpPr>
      <dsp:spPr>
        <a:xfrm>
          <a:off x="2309119" y="2614497"/>
          <a:ext cx="5729850" cy="2291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clinical assessor will combine observation, interviews, and simulation of Activities of Daily Living (ADLs), and review of beneficiary records to determine eligibility for PCS. </a:t>
          </a:r>
          <a:endParaRPr lang="en-US" sz="2100" kern="1200" dirty="0"/>
        </a:p>
      </dsp:txBody>
      <dsp:txXfrm>
        <a:off x="3455089" y="2614497"/>
        <a:ext cx="3437910" cy="2291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AD7C84-1985-4309-B093-C3782BCF7AC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2A197F-0E91-47CA-9969-6199DB50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4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0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1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9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10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4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25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A197F-0E91-47CA-9969-6199DB502C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7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9A7D9-A9EE-D365-5E63-48D7B8193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316" y="5656263"/>
            <a:ext cx="4762500" cy="5875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2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5FA3E7-8326-8530-960A-58DDB1023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316" y="6316616"/>
            <a:ext cx="4646884" cy="46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Subtitle </a:t>
            </a:r>
            <a:r>
              <a:rPr lang="en-US">
                <a:solidFill>
                  <a:srgbClr val="2BBC2B"/>
                </a:solidFill>
              </a:rPr>
              <a:t> |  </a:t>
            </a:r>
            <a:r>
              <a:rPr lang="en-US"/>
              <a:t>Date</a:t>
            </a:r>
          </a:p>
        </p:txBody>
      </p:sp>
      <p:pic>
        <p:nvPicPr>
          <p:cNvPr id="2" name="Picture Placeholder 5" descr="A person and a baby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CAD76CD4-C329-556C-E914-0F61935B5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549817"/>
          </a:xfrm>
          <a:prstGeom prst="rect">
            <a:avLst/>
          </a:prstGeom>
        </p:spPr>
      </p:pic>
      <p:pic>
        <p:nvPicPr>
          <p:cNvPr id="5" name="Picture 4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783D5B2F-BEE0-8663-5FE4-58E75326F0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01" y="6017227"/>
            <a:ext cx="2106403" cy="5987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B7CC5-A7CB-7520-9D73-79082E3C1F3D}"/>
              </a:ext>
            </a:extLst>
          </p:cNvPr>
          <p:cNvSpPr txBox="1"/>
          <p:nvPr userDrawn="1"/>
        </p:nvSpPr>
        <p:spPr>
          <a:xfrm>
            <a:off x="10365132" y="5279874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77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3">
          <p15:clr>
            <a:srgbClr val="FBAE40"/>
          </p15:clr>
        </p15:guide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1130300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8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4B903792-0E62-5C49-D119-F9EDD7FE3688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627" y="2536481"/>
            <a:ext cx="3637202" cy="3180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1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C20B207F-9E54-CB02-252E-9821FE1A0452}"/>
              </a:ext>
            </a:extLst>
          </p:cNvPr>
          <p:cNvSpPr/>
          <p:nvPr userDrawn="1"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6A5478C-BBBD-C49A-E245-A3D102101425}"/>
              </a:ext>
            </a:extLst>
          </p:cNvPr>
          <p:cNvSpPr/>
          <p:nvPr userDrawn="1"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89BBBF27-F383-3706-EFE0-6E0888B97E75}"/>
              </a:ext>
            </a:extLst>
          </p:cNvPr>
          <p:cNvSpPr/>
          <p:nvPr userDrawn="1"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7021225C-BD2B-935D-2AD3-8834312E0A87}"/>
              </a:ext>
            </a:extLst>
          </p:cNvPr>
          <p:cNvSpPr/>
          <p:nvPr userDrawn="1"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9674AFEE-5BE6-7C99-0632-CB3B2E3A5D6D}"/>
              </a:ext>
            </a:extLst>
          </p:cNvPr>
          <p:cNvSpPr/>
          <p:nvPr userDrawn="1"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8D4403-4BD1-34BD-5751-4C945E61B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503" y="3324893"/>
            <a:ext cx="3637202" cy="3180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4881246-BE07-D8A9-536B-1688E302C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942" y="4110177"/>
            <a:ext cx="3637202" cy="3180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AD3A512-D54A-5D0D-CAC8-9B74F1E64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919776"/>
            <a:ext cx="3637202" cy="3180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4</a:t>
            </a:r>
          </a:p>
        </p:txBody>
      </p:sp>
      <p:pic>
        <p:nvPicPr>
          <p:cNvPr id="10" name="Picture 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14017CC-9C34-2A2B-421E-7552E39074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45C7364-79D9-CB46-4A77-04590E0E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3D4C26-294D-AE11-82B1-DC4DF62BF798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03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_2">
    <p:bg>
      <p:bgPr>
        <a:gradFill>
          <a:gsLst>
            <a:gs pos="0">
              <a:srgbClr val="B4EA54"/>
            </a:gs>
            <a:gs pos="99000">
              <a:srgbClr val="2BBC2B"/>
            </a:gs>
            <a:gs pos="60000">
              <a:srgbClr val="2BBC2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4B903792-0E62-5C49-D119-F9EDD7FE3688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627" y="2536481"/>
            <a:ext cx="3633887" cy="3180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1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C20B207F-9E54-CB02-252E-9821FE1A0452}"/>
              </a:ext>
            </a:extLst>
          </p:cNvPr>
          <p:cNvSpPr/>
          <p:nvPr userDrawn="1"/>
        </p:nvSpPr>
        <p:spPr>
          <a:xfrm>
            <a:off x="507701" y="3074911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6A5478C-BBBD-C49A-E245-A3D102101425}"/>
              </a:ext>
            </a:extLst>
          </p:cNvPr>
          <p:cNvSpPr/>
          <p:nvPr userDrawn="1"/>
        </p:nvSpPr>
        <p:spPr>
          <a:xfrm>
            <a:off x="507701" y="3842768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89BBBF27-F383-3706-EFE0-6E0888B97E75}"/>
              </a:ext>
            </a:extLst>
          </p:cNvPr>
          <p:cNvSpPr/>
          <p:nvPr userDrawn="1"/>
        </p:nvSpPr>
        <p:spPr>
          <a:xfrm>
            <a:off x="507700" y="468569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7021225C-BD2B-935D-2AD3-8834312E0A87}"/>
              </a:ext>
            </a:extLst>
          </p:cNvPr>
          <p:cNvSpPr/>
          <p:nvPr userDrawn="1"/>
        </p:nvSpPr>
        <p:spPr>
          <a:xfrm>
            <a:off x="507699" y="5515083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9674AFEE-5BE6-7C99-0632-CB3B2E3A5D6D}"/>
              </a:ext>
            </a:extLst>
          </p:cNvPr>
          <p:cNvSpPr/>
          <p:nvPr userDrawn="1"/>
        </p:nvSpPr>
        <p:spPr>
          <a:xfrm>
            <a:off x="507698" y="2243026"/>
            <a:ext cx="3689131" cy="45719"/>
          </a:xfrm>
          <a:custGeom>
            <a:avLst/>
            <a:gdLst/>
            <a:ahLst/>
            <a:cxnLst/>
            <a:rect l="l" t="t" r="r" b="b"/>
            <a:pathLst>
              <a:path w="5553075">
                <a:moveTo>
                  <a:pt x="0" y="0"/>
                </a:moveTo>
                <a:lnTo>
                  <a:pt x="5552561" y="0"/>
                </a:lnTo>
              </a:path>
            </a:pathLst>
          </a:custGeom>
          <a:ln w="11966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58D4403-4BD1-34BD-5751-4C945E61B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503" y="3324893"/>
            <a:ext cx="3633887" cy="3180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4881246-BE07-D8A9-536B-1688E302C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942" y="4110177"/>
            <a:ext cx="3633887" cy="3180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AD3A512-D54A-5D0D-CAC8-9B74F1E64D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919776"/>
            <a:ext cx="3633887" cy="3180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cap="all" spc="300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A26B24-018E-448C-BEBF-F0A2CE12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89E9A5-5DAC-3D60-B9AF-3ED4DA0AF3F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2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1130300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85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04E9788-5E84-2C42-8975-B56ADFCBFBBE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F47E81B-3D00-9E79-E58C-7D8CEF1D7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25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BB5B04-788A-163F-7371-06D4AAF76E05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36BB3F8-AACA-3F0B-B55F-64B6A2F3B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950" y="2809876"/>
            <a:ext cx="11303000" cy="1523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4334F9E-F1B3-9BFD-CB21-82FD5B2195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1950" y="4352087"/>
            <a:ext cx="11303000" cy="163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265" y="1282565"/>
            <a:ext cx="11303000" cy="1523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CDEB06A-2DB8-8D47-3226-F68EB520D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9BB53-62F7-43B1-CA01-C31B123F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9CE8EA-9FEB-1DE3-E240-69DC0580B11A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3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A06B0C1-2959-3846-B533-91FF527E0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1130300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91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1F347BE-405E-B8FF-B83C-ED8B160C3B6B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la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81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04E9788-5E84-2C42-8975-B56ADFCBFBBE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F47E81B-3D00-9E79-E58C-7D8CEF1D7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3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1E976-F437-31F6-3057-251D45612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" t="-2820"/>
          <a:stretch/>
        </p:blipFill>
        <p:spPr>
          <a:xfrm>
            <a:off x="4505005" y="73894"/>
            <a:ext cx="7686995" cy="678410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39BF0F7-90F6-E9E1-CE91-664742ACF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8288" y="1383924"/>
            <a:ext cx="2641050" cy="7484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9A7D9-A9EE-D365-5E63-48D7B8193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523035"/>
            <a:ext cx="4762500" cy="823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accent3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0E1DB2-AAD0-3DC5-6F33-B3041D10046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5FA3E7-8326-8530-960A-58DDB1023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389" y="4622837"/>
            <a:ext cx="4762500" cy="46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E99917-DDEF-9C2D-B0D8-2D20A8AA05C0}"/>
              </a:ext>
            </a:extLst>
          </p:cNvPr>
          <p:cNvSpPr txBox="1"/>
          <p:nvPr userDrawn="1"/>
        </p:nvSpPr>
        <p:spPr>
          <a:xfrm>
            <a:off x="272733" y="64770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6536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CDAC96-73DE-CB29-9BBD-D91BA5C47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9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4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43E1F5-7297-B3A8-B6CB-098D2FD25B7F}"/>
              </a:ext>
            </a:extLst>
          </p:cNvPr>
          <p:cNvSpPr/>
          <p:nvPr userDrawn="1"/>
        </p:nvSpPr>
        <p:spPr>
          <a:xfrm flipV="1">
            <a:off x="0" y="1872257"/>
            <a:ext cx="12172122" cy="4975804"/>
          </a:xfrm>
          <a:prstGeom prst="rect">
            <a:avLst/>
          </a:prstGeom>
          <a:solidFill>
            <a:srgbClr val="F2ECE4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23" descr="A person and a doctor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B356DB53-CA0A-DF45-118F-5C6C2B827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82196"/>
            <a:ext cx="4279076" cy="497580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7C8F7D-A3C9-0AD0-C121-A605701B0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30876" y="2607640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89B2BC-B2DD-5A0A-4A60-05A01FFE9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25898" y="2616282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58A779-76D5-A2DA-20A7-033029556E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24584" y="3113092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E2D8B6-D221-BE9B-2D30-9D77B04DE7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34928" y="3113092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391227E-2F91-94E5-60E8-AC07A67003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0876" y="4769815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98D4ADF-F0FE-A614-2E4D-E1FE2A9908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25898" y="4778457"/>
            <a:ext cx="1637746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E2237-D8E1-600D-571A-D998DD9589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24584" y="5275267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4807D4C-9F56-4F46-657D-DA4647727E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928" y="5275267"/>
            <a:ext cx="1637746" cy="1180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pic>
        <p:nvPicPr>
          <p:cNvPr id="11" name="Picture 1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5DFDF9E-0898-1DF5-B19F-BA70F52B60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4AC09-438F-123A-8C43-C4105948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83827D-297B-9D16-0704-3FAD6EA4B3A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2E72CC-7582-47A2-8861-03BF69895F3F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6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43E1F5-7297-B3A8-B6CB-098D2FD25B7F}"/>
              </a:ext>
            </a:extLst>
          </p:cNvPr>
          <p:cNvSpPr/>
          <p:nvPr userDrawn="1"/>
        </p:nvSpPr>
        <p:spPr>
          <a:xfrm flipV="1">
            <a:off x="1666875" y="1918184"/>
            <a:ext cx="10525125" cy="4348737"/>
          </a:xfrm>
          <a:prstGeom prst="rect">
            <a:avLst/>
          </a:prstGeom>
          <a:solidFill>
            <a:srgbClr val="F2ECE4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7C8F7D-A3C9-0AD0-C121-A605701B0A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24850" y="2312365"/>
            <a:ext cx="5803899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Header Text</a:t>
            </a:r>
          </a:p>
        </p:txBody>
      </p:sp>
      <p:pic>
        <p:nvPicPr>
          <p:cNvPr id="8" name="Picture 7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1AB5DFC-B56C-CDA2-5147-015913D97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F9E7EC-3998-C9FE-DCBB-3467A929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743551-D8A6-88EC-7300-9847A9300B93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5C8DB-A936-F9AD-9394-180EF4E4C7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24849" y="2838998"/>
            <a:ext cx="5803899" cy="27871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pic>
        <p:nvPicPr>
          <p:cNvPr id="2" name="Picture 1" descr="A picture containing person, clothing, smile, human face&#10;&#10;Description automatically generated">
            <a:extLst>
              <a:ext uri="{FF2B5EF4-FFF2-40B4-BE49-F238E27FC236}">
                <a16:creationId xmlns:a16="http://schemas.microsoft.com/office/drawing/2014/main" id="{6C90AE67-EA40-FEC2-6BB3-765ABA1B7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51" y="2474559"/>
            <a:ext cx="4923561" cy="32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02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um shot of people wearing scrubs&#10;&#10;Description automatically generated with low confidence">
            <a:extLst>
              <a:ext uri="{FF2B5EF4-FFF2-40B4-BE49-F238E27FC236}">
                <a16:creationId xmlns:a16="http://schemas.microsoft.com/office/drawing/2014/main" id="{5688C07C-52C9-C98D-4B67-0B8DE8D35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4608" y="0"/>
            <a:ext cx="5711952" cy="6858000"/>
          </a:xfrm>
          <a:prstGeom prst="rect">
            <a:avLst/>
          </a:prstGeom>
        </p:spPr>
      </p:pic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C32CDE7-811D-7115-193E-EEFC78DA6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AD49350-064E-1943-E74B-922375FC5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6115051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B94FD1-14FE-DA48-CA97-3505883AB6A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78F8DB-D942-9459-AC7C-429464C7E6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699" y="1311140"/>
            <a:ext cx="6026010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186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ha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A707D36-9A51-EDB2-AE9A-91B897612774}"/>
              </a:ext>
            </a:extLst>
          </p:cNvPr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F2ECE4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49E0D1B-A8CF-6CC2-DC55-5DA2823AE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9F9A3-0F66-A58C-E76F-BDF2B779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4800E-FABB-2B1F-2263-A044386D51C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CC0973E-19D4-F7AD-027C-A7934D7C0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330190"/>
            <a:ext cx="5378488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742D785B-4457-1D76-03FB-C750F9F57BBF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096000" y="1330325"/>
            <a:ext cx="5954713" cy="4703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4B7997-7E7D-1A30-5F78-0358B7EED196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60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nly-Text Categor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BAFEE-9387-5264-081D-9B120B60B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2431053"/>
            <a:ext cx="3714738" cy="3119515"/>
          </a:xfrm>
          <a:prstGeom prst="rect">
            <a:avLst/>
          </a:prstGeom>
        </p:spPr>
        <p:txBody>
          <a:bodyPr/>
          <a:lstStyle>
            <a:lvl1pPr>
              <a:buClr>
                <a:srgbClr val="2BBC2B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637177-CB77-AFB4-5CB3-6F7AFD54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1" y="2431053"/>
            <a:ext cx="3714738" cy="3119515"/>
          </a:xfrm>
          <a:prstGeom prst="rect">
            <a:avLst/>
          </a:prstGeom>
        </p:spPr>
        <p:txBody>
          <a:bodyPr/>
          <a:lstStyle>
            <a:lvl1pPr>
              <a:buClr>
                <a:srgbClr val="2BBC2B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49CA8E-57E5-5606-5A02-3AC8A51BB2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8288" y="1781318"/>
            <a:ext cx="3697664" cy="3735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3B2C9A-9FA5-02D7-2185-A5F2604C8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7497" y="1781318"/>
            <a:ext cx="3715872" cy="3735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3EB3DCC-EE6F-A9A6-AEC2-B663316B300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24914" y="2431052"/>
            <a:ext cx="3714738" cy="3119515"/>
          </a:xfrm>
          <a:prstGeom prst="rect">
            <a:avLst/>
          </a:prstGeom>
        </p:spPr>
        <p:txBody>
          <a:bodyPr/>
          <a:lstStyle>
            <a:lvl1pPr>
              <a:buClr>
                <a:srgbClr val="2BBC2B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A2F8CF0-4F9D-0830-6675-66DB12579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3780" y="1781318"/>
            <a:ext cx="3715872" cy="3735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8421EFD-FC76-991C-6C93-C5D07FCBA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99A7A8C-5A71-74BA-BFA4-151DDDD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86A2CE-8FD3-3525-0EA2-0D6A89CE5FD6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AD243EA-3C3B-0157-EF86-4A5C9B874E86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nly-Text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4BAFEE-9387-5264-081D-9B120B60B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926003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637177-CB77-AFB4-5CB3-6F7AFD54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0699" y="1926003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C49CA8E-57E5-5606-5A02-3AC8A51BB2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699" y="1276267"/>
            <a:ext cx="5157787" cy="5210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3B2C9A-9FA5-02D7-2185-A5F2604C8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9111" y="1276267"/>
            <a:ext cx="5183188" cy="5210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1E747BB-4AB9-7BF6-A84B-477C7A247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B0DBE5-35FC-C400-B851-F445DDF0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6368DA-9F6B-9DD8-7636-298EFA0379BC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4D74B91-33D3-B3AB-C8F3-6028564A9E97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39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1A876D4-58FB-AA00-17F8-C72BBDB47FDB}"/>
              </a:ext>
            </a:extLst>
          </p:cNvPr>
          <p:cNvSpPr/>
          <p:nvPr userDrawn="1"/>
        </p:nvSpPr>
        <p:spPr>
          <a:xfrm>
            <a:off x="1315415" y="2024699"/>
            <a:ext cx="1941512" cy="1941512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908F18-C662-9CDC-B670-6B1916758C58}"/>
              </a:ext>
            </a:extLst>
          </p:cNvPr>
          <p:cNvSpPr/>
          <p:nvPr userDrawn="1"/>
        </p:nvSpPr>
        <p:spPr>
          <a:xfrm>
            <a:off x="5225428" y="2016125"/>
            <a:ext cx="1941512" cy="1941512"/>
          </a:xfrm>
          <a:prstGeom prst="ellipse">
            <a:avLst/>
          </a:prstGeom>
          <a:solidFill>
            <a:srgbClr val="B4E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7DD1BA-CCEB-FF47-C437-6F2B60CD1335}"/>
              </a:ext>
            </a:extLst>
          </p:cNvPr>
          <p:cNvSpPr/>
          <p:nvPr userDrawn="1"/>
        </p:nvSpPr>
        <p:spPr>
          <a:xfrm>
            <a:off x="8988094" y="1987218"/>
            <a:ext cx="1941512" cy="1941512"/>
          </a:xfrm>
          <a:prstGeom prst="ellipse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58675C9-7BC7-2EBC-08CA-32704FB03F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203" y="4365904"/>
            <a:ext cx="1569961" cy="305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A28BE74-4809-78C7-16B7-3B89C1879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9502" y="5004137"/>
            <a:ext cx="14488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A99BBB-B5A7-C2CA-C94B-723B67215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3398" y="4685976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6D1A6CF-3763-4D10-BF2B-40E436EA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9515" y="4369215"/>
            <a:ext cx="1569961" cy="305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1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A7C18EA-9EE6-4151-C778-3F3B7E83F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7814" y="5007448"/>
            <a:ext cx="14488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7580A7-D832-3B93-2312-CD1008264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1710" y="4689287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499ABA3-3BC6-C29E-A76B-7AE0D113F3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75284" y="4375843"/>
            <a:ext cx="1569961" cy="305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3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37FBA6D-8B04-50A8-F1B1-77D9169F25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53583" y="5014076"/>
            <a:ext cx="14488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208317E-76F8-9623-048D-7D68D96D3E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17479" y="4695915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F29895-09CC-505C-8F1E-D326CEA17283}"/>
              </a:ext>
            </a:extLst>
          </p:cNvPr>
          <p:cNvCxnSpPr/>
          <p:nvPr userDrawn="1"/>
        </p:nvCxnSpPr>
        <p:spPr>
          <a:xfrm>
            <a:off x="7972725" y="1790958"/>
            <a:ext cx="0" cy="4275544"/>
          </a:xfrm>
          <a:prstGeom prst="line">
            <a:avLst/>
          </a:prstGeom>
          <a:ln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167E80-F204-20AA-C003-867A329232B5}"/>
              </a:ext>
            </a:extLst>
          </p:cNvPr>
          <p:cNvCxnSpPr>
            <a:cxnSpLocks/>
          </p:cNvCxnSpPr>
          <p:nvPr userDrawn="1"/>
        </p:nvCxnSpPr>
        <p:spPr>
          <a:xfrm>
            <a:off x="4140780" y="1790958"/>
            <a:ext cx="0" cy="4275544"/>
          </a:xfrm>
          <a:prstGeom prst="line">
            <a:avLst/>
          </a:prstGeom>
          <a:ln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FD3CFAB-7016-E8BC-CA35-CE6948394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A5A856-C23F-5CFE-0AA9-503EB212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5AABF1-AE8C-E421-67AB-E35A42B16298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EDCBBE-C9A4-A818-14B2-9D62C460E3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23786" y="2605392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3B89E38-AFF7-D284-9E26-2CC6339CF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98141" y="2605392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D162E0-0EF1-1327-40ED-2C27EB603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53213" y="2605392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C98D15E-4BB2-703F-1E5E-CB082BE9210C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00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5" pos="7680" userDrawn="1">
          <p15:clr>
            <a:srgbClr val="FBAE40"/>
          </p15:clr>
        </p15:guide>
        <p15:guide id="6" orient="horz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37E3884-3307-87A8-0CF6-704541207E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 rot="5400000">
            <a:off x="4795834" y="-536897"/>
            <a:ext cx="2600326" cy="12191997"/>
          </a:xfrm>
          <a:prstGeom prst="rect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8D85A-0F4B-D032-9ACD-11B57CAF05EE}"/>
              </a:ext>
            </a:extLst>
          </p:cNvPr>
          <p:cNvSpPr/>
          <p:nvPr userDrawn="1"/>
        </p:nvSpPr>
        <p:spPr>
          <a:xfrm>
            <a:off x="1698176" y="2344528"/>
            <a:ext cx="2569028" cy="35995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F4A727-21A3-1106-44C9-4960BB0E3311}"/>
              </a:ext>
            </a:extLst>
          </p:cNvPr>
          <p:cNvSpPr/>
          <p:nvPr userDrawn="1"/>
        </p:nvSpPr>
        <p:spPr>
          <a:xfrm>
            <a:off x="169817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8450E-9056-EBF3-D94C-FEC4E652F62C}"/>
              </a:ext>
            </a:extLst>
          </p:cNvPr>
          <p:cNvSpPr/>
          <p:nvPr userDrawn="1"/>
        </p:nvSpPr>
        <p:spPr>
          <a:xfrm>
            <a:off x="4811482" y="2344528"/>
            <a:ext cx="2569028" cy="3599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42665-A6C3-F1A2-8215-4D58AE010971}"/>
              </a:ext>
            </a:extLst>
          </p:cNvPr>
          <p:cNvSpPr/>
          <p:nvPr userDrawn="1"/>
        </p:nvSpPr>
        <p:spPr>
          <a:xfrm>
            <a:off x="7924796" y="2344528"/>
            <a:ext cx="2569028" cy="3599544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D04918-3012-AC99-FB69-F1AD43A68BF8}"/>
              </a:ext>
            </a:extLst>
          </p:cNvPr>
          <p:cNvSpPr/>
          <p:nvPr userDrawn="1"/>
        </p:nvSpPr>
        <p:spPr>
          <a:xfrm>
            <a:off x="4811482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E8BFAD-5732-CB77-5D38-26ABF18EDD34}"/>
              </a:ext>
            </a:extLst>
          </p:cNvPr>
          <p:cNvSpPr/>
          <p:nvPr userDrawn="1"/>
        </p:nvSpPr>
        <p:spPr>
          <a:xfrm>
            <a:off x="7924796" y="2344528"/>
            <a:ext cx="2569028" cy="65393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A28BE74-4809-78C7-16B7-3B89C1879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2033" y="3617436"/>
            <a:ext cx="2062389" cy="19882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6D1A6CF-3763-4D10-BF2B-40E436EA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50230" y="2514174"/>
            <a:ext cx="2316966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1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7580A7-D832-3B93-2312-CD1008264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2033" y="3318342"/>
            <a:ext cx="2062389" cy="296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5B7350-49B8-77A5-7DCA-737C5F65E0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8595" y="3617436"/>
            <a:ext cx="2062389" cy="19882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C8FF34D-2E1A-5C19-6C64-99DB15EFBC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76793" y="2514174"/>
            <a:ext cx="2303718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2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CB5B91-6179-D7D5-AFFD-EFB426FC5E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58595" y="3318342"/>
            <a:ext cx="2062389" cy="296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1199B4B-C8F1-6099-AEA8-F009F75AEC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68601" y="3617436"/>
            <a:ext cx="2062389" cy="19882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09E814F-E75F-0C4F-1E03-D14AD23B9A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6799" y="2514174"/>
            <a:ext cx="2307026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Headline 3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006DA5F-CA03-3CFE-8876-95FCCF9923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01" y="3318342"/>
            <a:ext cx="2062389" cy="296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pic>
        <p:nvPicPr>
          <p:cNvPr id="17" name="Picture 1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703C900-E3A4-CA6C-54CB-A09E684679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E9E74E8-8125-2383-ED41-62D57388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F0DA4A-AC5C-2B93-2411-9C1191BBAB2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D1E159B-0673-F3AE-7B1B-4D90CE7DBFAF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69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7680" userDrawn="1">
          <p15:clr>
            <a:srgbClr val="FBAE40"/>
          </p15:clr>
        </p15:guide>
        <p15:guide id="6" orient="horz" pos="268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D3F97-A7F6-3833-F58D-7767259772D2}"/>
              </a:ext>
            </a:extLst>
          </p:cNvPr>
          <p:cNvGrpSpPr/>
          <p:nvPr userDrawn="1"/>
        </p:nvGrpSpPr>
        <p:grpSpPr>
          <a:xfrm>
            <a:off x="6556772" y="3120629"/>
            <a:ext cx="471488" cy="1397794"/>
            <a:chOff x="6556772" y="3120629"/>
            <a:chExt cx="471488" cy="1397794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ECC7888-DC70-FD38-A05C-BC86BC8D9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772" y="3120629"/>
              <a:ext cx="471488" cy="1397794"/>
            </a:xfrm>
            <a:custGeom>
              <a:avLst/>
              <a:gdLst>
                <a:gd name="T0" fmla="*/ 107 w 167"/>
                <a:gd name="T1" fmla="*/ 26 h 496"/>
                <a:gd name="T2" fmla="*/ 133 w 167"/>
                <a:gd name="T3" fmla="*/ 150 h 496"/>
                <a:gd name="T4" fmla="*/ 94 w 167"/>
                <a:gd name="T5" fmla="*/ 301 h 496"/>
                <a:gd name="T6" fmla="*/ 80 w 167"/>
                <a:gd name="T7" fmla="*/ 326 h 496"/>
                <a:gd name="T8" fmla="*/ 80 w 167"/>
                <a:gd name="T9" fmla="*/ 326 h 496"/>
                <a:gd name="T10" fmla="*/ 4 w 167"/>
                <a:gd name="T11" fmla="*/ 469 h 496"/>
                <a:gd name="T12" fmla="*/ 11 w 167"/>
                <a:gd name="T13" fmla="*/ 492 h 496"/>
                <a:gd name="T14" fmla="*/ 34 w 167"/>
                <a:gd name="T15" fmla="*/ 485 h 496"/>
                <a:gd name="T16" fmla="*/ 137 w 167"/>
                <a:gd name="T17" fmla="*/ 292 h 496"/>
                <a:gd name="T18" fmla="*/ 108 w 167"/>
                <a:gd name="T19" fmla="*/ 292 h 496"/>
                <a:gd name="T20" fmla="*/ 108 w 167"/>
                <a:gd name="T21" fmla="*/ 309 h 496"/>
                <a:gd name="T22" fmla="*/ 123 w 167"/>
                <a:gd name="T23" fmla="*/ 317 h 496"/>
                <a:gd name="T24" fmla="*/ 166 w 167"/>
                <a:gd name="T25" fmla="*/ 150 h 496"/>
                <a:gd name="T26" fmla="*/ 138 w 167"/>
                <a:gd name="T27" fmla="*/ 13 h 496"/>
                <a:gd name="T28" fmla="*/ 116 w 167"/>
                <a:gd name="T29" fmla="*/ 4 h 496"/>
                <a:gd name="T30" fmla="*/ 107 w 167"/>
                <a:gd name="T31" fmla="*/ 2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496">
                  <a:moveTo>
                    <a:pt x="107" y="26"/>
                  </a:moveTo>
                  <a:cubicBezTo>
                    <a:pt x="124" y="64"/>
                    <a:pt x="133" y="106"/>
                    <a:pt x="133" y="150"/>
                  </a:cubicBezTo>
                  <a:cubicBezTo>
                    <a:pt x="133" y="205"/>
                    <a:pt x="118" y="256"/>
                    <a:pt x="94" y="301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4" y="469"/>
                    <a:pt x="4" y="469"/>
                    <a:pt x="4" y="469"/>
                  </a:cubicBezTo>
                  <a:cubicBezTo>
                    <a:pt x="0" y="477"/>
                    <a:pt x="3" y="487"/>
                    <a:pt x="11" y="492"/>
                  </a:cubicBezTo>
                  <a:cubicBezTo>
                    <a:pt x="20" y="496"/>
                    <a:pt x="30" y="493"/>
                    <a:pt x="34" y="485"/>
                  </a:cubicBezTo>
                  <a:cubicBezTo>
                    <a:pt x="137" y="292"/>
                    <a:pt x="137" y="292"/>
                    <a:pt x="137" y="292"/>
                  </a:cubicBezTo>
                  <a:cubicBezTo>
                    <a:pt x="108" y="292"/>
                    <a:pt x="108" y="292"/>
                    <a:pt x="108" y="292"/>
                  </a:cubicBezTo>
                  <a:cubicBezTo>
                    <a:pt x="108" y="309"/>
                    <a:pt x="108" y="309"/>
                    <a:pt x="108" y="309"/>
                  </a:cubicBezTo>
                  <a:cubicBezTo>
                    <a:pt x="123" y="317"/>
                    <a:pt x="123" y="317"/>
                    <a:pt x="123" y="317"/>
                  </a:cubicBezTo>
                  <a:cubicBezTo>
                    <a:pt x="151" y="268"/>
                    <a:pt x="167" y="211"/>
                    <a:pt x="166" y="150"/>
                  </a:cubicBezTo>
                  <a:cubicBezTo>
                    <a:pt x="166" y="101"/>
                    <a:pt x="156" y="55"/>
                    <a:pt x="138" y="13"/>
                  </a:cubicBezTo>
                  <a:cubicBezTo>
                    <a:pt x="134" y="4"/>
                    <a:pt x="124" y="0"/>
                    <a:pt x="116" y="4"/>
                  </a:cubicBezTo>
                  <a:cubicBezTo>
                    <a:pt x="107" y="8"/>
                    <a:pt x="103" y="18"/>
                    <a:pt x="107" y="26"/>
                  </a:cubicBezTo>
                </a:path>
              </a:pathLst>
            </a:custGeom>
            <a:solidFill>
              <a:srgbClr val="ACF2E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FC123E-6C63-969D-4417-80C625060BAE}"/>
                </a:ext>
              </a:extLst>
            </p:cNvPr>
            <p:cNvSpPr/>
            <p:nvPr/>
          </p:nvSpPr>
          <p:spPr>
            <a:xfrm rot="1606979">
              <a:off x="6851767" y="3921081"/>
              <a:ext cx="72633" cy="91607"/>
            </a:xfrm>
            <a:prstGeom prst="rect">
              <a:avLst/>
            </a:prstGeom>
            <a:solidFill>
              <a:srgbClr val="ACF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10DF39-4250-BB61-B66E-85D74D07ACF0}"/>
              </a:ext>
            </a:extLst>
          </p:cNvPr>
          <p:cNvGrpSpPr/>
          <p:nvPr userDrawn="1"/>
        </p:nvGrpSpPr>
        <p:grpSpPr>
          <a:xfrm>
            <a:off x="4701779" y="2222898"/>
            <a:ext cx="2684860" cy="2589609"/>
            <a:chOff x="4237038" y="1820863"/>
            <a:chExt cx="3579813" cy="3452812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3F36824-D0B6-3C04-1547-E9569ACBD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5084763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14 w 16"/>
                <a:gd name="T3" fmla="*/ 14 h 16"/>
                <a:gd name="T4" fmla="*/ 16 w 16"/>
                <a:gd name="T5" fmla="*/ 8 h 16"/>
                <a:gd name="T6" fmla="*/ 14 w 16"/>
                <a:gd name="T7" fmla="*/ 2 h 16"/>
                <a:gd name="T8" fmla="*/ 8 w 16"/>
                <a:gd name="T9" fmla="*/ 0 h 16"/>
                <a:gd name="T10" fmla="*/ 3 w 16"/>
                <a:gd name="T11" fmla="*/ 2 h 16"/>
                <a:gd name="T12" fmla="*/ 0 w 16"/>
                <a:gd name="T13" fmla="*/ 8 h 16"/>
                <a:gd name="T14" fmla="*/ 3 w 16"/>
                <a:gd name="T15" fmla="*/ 14 h 16"/>
                <a:gd name="T16" fmla="*/ 8 w 16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0" y="16"/>
                    <a:pt x="13" y="15"/>
                    <a:pt x="14" y="14"/>
                  </a:cubicBezTo>
                  <a:cubicBezTo>
                    <a:pt x="16" y="12"/>
                    <a:pt x="16" y="10"/>
                    <a:pt x="16" y="8"/>
                  </a:cubicBezTo>
                  <a:cubicBezTo>
                    <a:pt x="16" y="6"/>
                    <a:pt x="16" y="4"/>
                    <a:pt x="14" y="2"/>
                  </a:cubicBezTo>
                  <a:cubicBezTo>
                    <a:pt x="13" y="1"/>
                    <a:pt x="10" y="0"/>
                    <a:pt x="8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3" y="14"/>
                  </a:cubicBezTo>
                  <a:cubicBezTo>
                    <a:pt x="4" y="15"/>
                    <a:pt x="6" y="16"/>
                    <a:pt x="8" y="1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0408F3F1-FAC5-11EE-42C9-0BF054F743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7038" y="1820863"/>
              <a:ext cx="3579813" cy="3392487"/>
            </a:xfrm>
            <a:custGeom>
              <a:avLst/>
              <a:gdLst>
                <a:gd name="T0" fmla="*/ 687 w 952"/>
                <a:gd name="T1" fmla="*/ 886 h 902"/>
                <a:gd name="T2" fmla="*/ 753 w 952"/>
                <a:gd name="T3" fmla="*/ 844 h 902"/>
                <a:gd name="T4" fmla="*/ 783 w 952"/>
                <a:gd name="T5" fmla="*/ 819 h 902"/>
                <a:gd name="T6" fmla="*/ 811 w 952"/>
                <a:gd name="T7" fmla="*/ 792 h 902"/>
                <a:gd name="T8" fmla="*/ 837 w 952"/>
                <a:gd name="T9" fmla="*/ 763 h 902"/>
                <a:gd name="T10" fmla="*/ 860 w 952"/>
                <a:gd name="T11" fmla="*/ 731 h 902"/>
                <a:gd name="T12" fmla="*/ 880 w 952"/>
                <a:gd name="T13" fmla="*/ 698 h 902"/>
                <a:gd name="T14" fmla="*/ 897 w 952"/>
                <a:gd name="T15" fmla="*/ 663 h 902"/>
                <a:gd name="T16" fmla="*/ 912 w 952"/>
                <a:gd name="T17" fmla="*/ 626 h 902"/>
                <a:gd name="T18" fmla="*/ 923 w 952"/>
                <a:gd name="T19" fmla="*/ 589 h 902"/>
                <a:gd name="T20" fmla="*/ 930 w 952"/>
                <a:gd name="T21" fmla="*/ 551 h 902"/>
                <a:gd name="T22" fmla="*/ 935 w 952"/>
                <a:gd name="T23" fmla="*/ 512 h 902"/>
                <a:gd name="T24" fmla="*/ 936 w 952"/>
                <a:gd name="T25" fmla="*/ 473 h 902"/>
                <a:gd name="T26" fmla="*/ 934 w 952"/>
                <a:gd name="T27" fmla="*/ 434 h 902"/>
                <a:gd name="T28" fmla="*/ 929 w 952"/>
                <a:gd name="T29" fmla="*/ 395 h 902"/>
                <a:gd name="T30" fmla="*/ 921 w 952"/>
                <a:gd name="T31" fmla="*/ 357 h 902"/>
                <a:gd name="T32" fmla="*/ 909 w 952"/>
                <a:gd name="T33" fmla="*/ 320 h 902"/>
                <a:gd name="T34" fmla="*/ 894 w 952"/>
                <a:gd name="T35" fmla="*/ 284 h 902"/>
                <a:gd name="T36" fmla="*/ 876 w 952"/>
                <a:gd name="T37" fmla="*/ 249 h 902"/>
                <a:gd name="T38" fmla="*/ 867 w 952"/>
                <a:gd name="T39" fmla="*/ 218 h 902"/>
                <a:gd name="T40" fmla="*/ 843 w 952"/>
                <a:gd name="T41" fmla="*/ 186 h 902"/>
                <a:gd name="T42" fmla="*/ 817 w 952"/>
                <a:gd name="T43" fmla="*/ 156 h 902"/>
                <a:gd name="T44" fmla="*/ 788 w 952"/>
                <a:gd name="T45" fmla="*/ 117 h 902"/>
                <a:gd name="T46" fmla="*/ 757 w 952"/>
                <a:gd name="T47" fmla="*/ 92 h 902"/>
                <a:gd name="T48" fmla="*/ 723 w 952"/>
                <a:gd name="T49" fmla="*/ 69 h 902"/>
                <a:gd name="T50" fmla="*/ 688 w 952"/>
                <a:gd name="T51" fmla="*/ 50 h 902"/>
                <a:gd name="T52" fmla="*/ 651 w 952"/>
                <a:gd name="T53" fmla="*/ 33 h 902"/>
                <a:gd name="T54" fmla="*/ 613 w 952"/>
                <a:gd name="T55" fmla="*/ 20 h 902"/>
                <a:gd name="T56" fmla="*/ 573 w 952"/>
                <a:gd name="T57" fmla="*/ 10 h 902"/>
                <a:gd name="T58" fmla="*/ 534 w 952"/>
                <a:gd name="T59" fmla="*/ 4 h 902"/>
                <a:gd name="T60" fmla="*/ 493 w 952"/>
                <a:gd name="T61" fmla="*/ 1 h 902"/>
                <a:gd name="T62" fmla="*/ 453 w 952"/>
                <a:gd name="T63" fmla="*/ 1 h 902"/>
                <a:gd name="T64" fmla="*/ 406 w 952"/>
                <a:gd name="T65" fmla="*/ 13 h 902"/>
                <a:gd name="T66" fmla="*/ 367 w 952"/>
                <a:gd name="T67" fmla="*/ 21 h 902"/>
                <a:gd name="T68" fmla="*/ 329 w 952"/>
                <a:gd name="T69" fmla="*/ 32 h 902"/>
                <a:gd name="T70" fmla="*/ 292 w 952"/>
                <a:gd name="T71" fmla="*/ 46 h 902"/>
                <a:gd name="T72" fmla="*/ 256 w 952"/>
                <a:gd name="T73" fmla="*/ 63 h 902"/>
                <a:gd name="T74" fmla="*/ 222 w 952"/>
                <a:gd name="T75" fmla="*/ 83 h 902"/>
                <a:gd name="T76" fmla="*/ 189 w 952"/>
                <a:gd name="T77" fmla="*/ 106 h 902"/>
                <a:gd name="T78" fmla="*/ 159 w 952"/>
                <a:gd name="T79" fmla="*/ 132 h 902"/>
                <a:gd name="T80" fmla="*/ 142 w 952"/>
                <a:gd name="T81" fmla="*/ 160 h 902"/>
                <a:gd name="T82" fmla="*/ 116 w 952"/>
                <a:gd name="T83" fmla="*/ 189 h 902"/>
                <a:gd name="T84" fmla="*/ 93 w 952"/>
                <a:gd name="T85" fmla="*/ 221 h 902"/>
                <a:gd name="T86" fmla="*/ 73 w 952"/>
                <a:gd name="T87" fmla="*/ 254 h 902"/>
                <a:gd name="T88" fmla="*/ 56 w 952"/>
                <a:gd name="T89" fmla="*/ 289 h 902"/>
                <a:gd name="T90" fmla="*/ 41 w 952"/>
                <a:gd name="T91" fmla="*/ 325 h 902"/>
                <a:gd name="T92" fmla="*/ 30 w 952"/>
                <a:gd name="T93" fmla="*/ 363 h 902"/>
                <a:gd name="T94" fmla="*/ 17 w 952"/>
                <a:gd name="T95" fmla="*/ 439 h 902"/>
                <a:gd name="T96" fmla="*/ 16 w 952"/>
                <a:gd name="T97" fmla="*/ 478 h 902"/>
                <a:gd name="T98" fmla="*/ 17 w 952"/>
                <a:gd name="T99" fmla="*/ 517 h 902"/>
                <a:gd name="T100" fmla="*/ 22 w 952"/>
                <a:gd name="T101" fmla="*/ 556 h 902"/>
                <a:gd name="T102" fmla="*/ 21 w 952"/>
                <a:gd name="T103" fmla="*/ 589 h 902"/>
                <a:gd name="T104" fmla="*/ 27 w 952"/>
                <a:gd name="T105" fmla="*/ 637 h 902"/>
                <a:gd name="T106" fmla="*/ 42 w 952"/>
                <a:gd name="T107" fmla="*/ 674 h 902"/>
                <a:gd name="T108" fmla="*/ 61 w 952"/>
                <a:gd name="T109" fmla="*/ 710 h 902"/>
                <a:gd name="T110" fmla="*/ 82 w 952"/>
                <a:gd name="T111" fmla="*/ 745 h 902"/>
                <a:gd name="T112" fmla="*/ 106 w 952"/>
                <a:gd name="T113" fmla="*/ 777 h 902"/>
                <a:gd name="T114" fmla="*/ 133 w 952"/>
                <a:gd name="T115" fmla="*/ 807 h 902"/>
                <a:gd name="T116" fmla="*/ 162 w 952"/>
                <a:gd name="T117" fmla="*/ 835 h 902"/>
                <a:gd name="T118" fmla="*/ 205 w 952"/>
                <a:gd name="T119" fmla="*/ 859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2" h="902">
                  <a:moveTo>
                    <a:pt x="687" y="886"/>
                  </a:moveTo>
                  <a:cubicBezTo>
                    <a:pt x="687" y="886"/>
                    <a:pt x="687" y="886"/>
                    <a:pt x="687" y="886"/>
                  </a:cubicBezTo>
                  <a:cubicBezTo>
                    <a:pt x="683" y="888"/>
                    <a:pt x="682" y="893"/>
                    <a:pt x="684" y="897"/>
                  </a:cubicBezTo>
                  <a:cubicBezTo>
                    <a:pt x="686" y="901"/>
                    <a:pt x="691" y="902"/>
                    <a:pt x="695" y="900"/>
                  </a:cubicBezTo>
                  <a:cubicBezTo>
                    <a:pt x="695" y="900"/>
                    <a:pt x="695" y="900"/>
                    <a:pt x="695" y="900"/>
                  </a:cubicBezTo>
                  <a:cubicBezTo>
                    <a:pt x="699" y="898"/>
                    <a:pt x="700" y="893"/>
                    <a:pt x="698" y="889"/>
                  </a:cubicBezTo>
                  <a:cubicBezTo>
                    <a:pt x="696" y="885"/>
                    <a:pt x="691" y="884"/>
                    <a:pt x="687" y="886"/>
                  </a:cubicBezTo>
                  <a:close/>
                  <a:moveTo>
                    <a:pt x="721" y="866"/>
                  </a:moveTo>
                  <a:cubicBezTo>
                    <a:pt x="721" y="866"/>
                    <a:pt x="721" y="866"/>
                    <a:pt x="721" y="866"/>
                  </a:cubicBezTo>
                  <a:cubicBezTo>
                    <a:pt x="717" y="869"/>
                    <a:pt x="716" y="874"/>
                    <a:pt x="719" y="877"/>
                  </a:cubicBezTo>
                  <a:cubicBezTo>
                    <a:pt x="721" y="881"/>
                    <a:pt x="726" y="882"/>
                    <a:pt x="730" y="880"/>
                  </a:cubicBezTo>
                  <a:cubicBezTo>
                    <a:pt x="733" y="878"/>
                    <a:pt x="734" y="873"/>
                    <a:pt x="732" y="869"/>
                  </a:cubicBezTo>
                  <a:cubicBezTo>
                    <a:pt x="730" y="865"/>
                    <a:pt x="725" y="864"/>
                    <a:pt x="721" y="866"/>
                  </a:cubicBezTo>
                  <a:close/>
                  <a:moveTo>
                    <a:pt x="753" y="844"/>
                  </a:moveTo>
                  <a:cubicBezTo>
                    <a:pt x="753" y="844"/>
                    <a:pt x="753" y="844"/>
                    <a:pt x="753" y="844"/>
                  </a:cubicBezTo>
                  <a:cubicBezTo>
                    <a:pt x="750" y="847"/>
                    <a:pt x="749" y="852"/>
                    <a:pt x="752" y="855"/>
                  </a:cubicBezTo>
                  <a:cubicBezTo>
                    <a:pt x="754" y="859"/>
                    <a:pt x="759" y="860"/>
                    <a:pt x="763" y="857"/>
                  </a:cubicBezTo>
                  <a:cubicBezTo>
                    <a:pt x="766" y="854"/>
                    <a:pt x="767" y="849"/>
                    <a:pt x="764" y="846"/>
                  </a:cubicBezTo>
                  <a:cubicBezTo>
                    <a:pt x="762" y="842"/>
                    <a:pt x="757" y="842"/>
                    <a:pt x="753" y="844"/>
                  </a:cubicBezTo>
                  <a:close/>
                  <a:moveTo>
                    <a:pt x="783" y="819"/>
                  </a:moveTo>
                  <a:cubicBezTo>
                    <a:pt x="783" y="819"/>
                    <a:pt x="783" y="819"/>
                    <a:pt x="783" y="819"/>
                  </a:cubicBezTo>
                  <a:cubicBezTo>
                    <a:pt x="780" y="822"/>
                    <a:pt x="780" y="827"/>
                    <a:pt x="783" y="831"/>
                  </a:cubicBezTo>
                  <a:cubicBezTo>
                    <a:pt x="786" y="834"/>
                    <a:pt x="791" y="834"/>
                    <a:pt x="794" y="831"/>
                  </a:cubicBezTo>
                  <a:cubicBezTo>
                    <a:pt x="794" y="831"/>
                    <a:pt x="794" y="831"/>
                    <a:pt x="794" y="831"/>
                  </a:cubicBezTo>
                  <a:cubicBezTo>
                    <a:pt x="797" y="828"/>
                    <a:pt x="798" y="823"/>
                    <a:pt x="795" y="820"/>
                  </a:cubicBezTo>
                  <a:cubicBezTo>
                    <a:pt x="792" y="817"/>
                    <a:pt x="787" y="816"/>
                    <a:pt x="783" y="819"/>
                  </a:cubicBezTo>
                  <a:close/>
                  <a:moveTo>
                    <a:pt x="811" y="792"/>
                  </a:moveTo>
                  <a:cubicBezTo>
                    <a:pt x="811" y="792"/>
                    <a:pt x="811" y="792"/>
                    <a:pt x="811" y="792"/>
                  </a:cubicBezTo>
                  <a:cubicBezTo>
                    <a:pt x="808" y="795"/>
                    <a:pt x="808" y="800"/>
                    <a:pt x="812" y="803"/>
                  </a:cubicBezTo>
                  <a:cubicBezTo>
                    <a:pt x="815" y="806"/>
                    <a:pt x="820" y="806"/>
                    <a:pt x="823" y="803"/>
                  </a:cubicBezTo>
                  <a:cubicBezTo>
                    <a:pt x="823" y="803"/>
                    <a:pt x="823" y="803"/>
                    <a:pt x="823" y="803"/>
                  </a:cubicBezTo>
                  <a:cubicBezTo>
                    <a:pt x="826" y="800"/>
                    <a:pt x="826" y="795"/>
                    <a:pt x="823" y="792"/>
                  </a:cubicBezTo>
                  <a:cubicBezTo>
                    <a:pt x="819" y="789"/>
                    <a:pt x="814" y="789"/>
                    <a:pt x="811" y="792"/>
                  </a:cubicBezTo>
                  <a:close/>
                  <a:moveTo>
                    <a:pt x="837" y="763"/>
                  </a:moveTo>
                  <a:cubicBezTo>
                    <a:pt x="837" y="763"/>
                    <a:pt x="837" y="763"/>
                    <a:pt x="837" y="763"/>
                  </a:cubicBezTo>
                  <a:cubicBezTo>
                    <a:pt x="834" y="766"/>
                    <a:pt x="835" y="771"/>
                    <a:pt x="838" y="774"/>
                  </a:cubicBezTo>
                  <a:cubicBezTo>
                    <a:pt x="842" y="777"/>
                    <a:pt x="847" y="776"/>
                    <a:pt x="849" y="773"/>
                  </a:cubicBezTo>
                  <a:cubicBezTo>
                    <a:pt x="849" y="773"/>
                    <a:pt x="849" y="773"/>
                    <a:pt x="849" y="773"/>
                  </a:cubicBezTo>
                  <a:cubicBezTo>
                    <a:pt x="852" y="769"/>
                    <a:pt x="852" y="764"/>
                    <a:pt x="848" y="761"/>
                  </a:cubicBezTo>
                  <a:cubicBezTo>
                    <a:pt x="845" y="759"/>
                    <a:pt x="840" y="759"/>
                    <a:pt x="837" y="763"/>
                  </a:cubicBezTo>
                  <a:close/>
                  <a:moveTo>
                    <a:pt x="860" y="731"/>
                  </a:moveTo>
                  <a:cubicBezTo>
                    <a:pt x="860" y="731"/>
                    <a:pt x="860" y="731"/>
                    <a:pt x="860" y="731"/>
                  </a:cubicBezTo>
                  <a:cubicBezTo>
                    <a:pt x="857" y="735"/>
                    <a:pt x="858" y="740"/>
                    <a:pt x="862" y="742"/>
                  </a:cubicBezTo>
                  <a:cubicBezTo>
                    <a:pt x="866" y="745"/>
                    <a:pt x="871" y="744"/>
                    <a:pt x="873" y="740"/>
                  </a:cubicBezTo>
                  <a:cubicBezTo>
                    <a:pt x="873" y="740"/>
                    <a:pt x="873" y="740"/>
                    <a:pt x="873" y="740"/>
                  </a:cubicBezTo>
                  <a:cubicBezTo>
                    <a:pt x="876" y="736"/>
                    <a:pt x="875" y="731"/>
                    <a:pt x="871" y="729"/>
                  </a:cubicBezTo>
                  <a:cubicBezTo>
                    <a:pt x="867" y="726"/>
                    <a:pt x="862" y="727"/>
                    <a:pt x="860" y="731"/>
                  </a:cubicBezTo>
                  <a:close/>
                  <a:moveTo>
                    <a:pt x="880" y="698"/>
                  </a:moveTo>
                  <a:cubicBezTo>
                    <a:pt x="880" y="698"/>
                    <a:pt x="880" y="698"/>
                    <a:pt x="880" y="698"/>
                  </a:cubicBezTo>
                  <a:cubicBezTo>
                    <a:pt x="878" y="702"/>
                    <a:pt x="879" y="706"/>
                    <a:pt x="883" y="709"/>
                  </a:cubicBezTo>
                  <a:cubicBezTo>
                    <a:pt x="887" y="711"/>
                    <a:pt x="892" y="709"/>
                    <a:pt x="894" y="705"/>
                  </a:cubicBezTo>
                  <a:cubicBezTo>
                    <a:pt x="894" y="705"/>
                    <a:pt x="894" y="705"/>
                    <a:pt x="894" y="705"/>
                  </a:cubicBezTo>
                  <a:cubicBezTo>
                    <a:pt x="896" y="701"/>
                    <a:pt x="895" y="697"/>
                    <a:pt x="891" y="694"/>
                  </a:cubicBezTo>
                  <a:cubicBezTo>
                    <a:pt x="887" y="692"/>
                    <a:pt x="882" y="694"/>
                    <a:pt x="880" y="698"/>
                  </a:cubicBezTo>
                  <a:close/>
                  <a:moveTo>
                    <a:pt x="897" y="663"/>
                  </a:moveTo>
                  <a:cubicBezTo>
                    <a:pt x="897" y="663"/>
                    <a:pt x="897" y="663"/>
                    <a:pt x="897" y="663"/>
                  </a:cubicBezTo>
                  <a:cubicBezTo>
                    <a:pt x="895" y="667"/>
                    <a:pt x="897" y="671"/>
                    <a:pt x="901" y="673"/>
                  </a:cubicBezTo>
                  <a:cubicBezTo>
                    <a:pt x="905" y="675"/>
                    <a:pt x="910" y="673"/>
                    <a:pt x="912" y="669"/>
                  </a:cubicBezTo>
                  <a:cubicBezTo>
                    <a:pt x="912" y="669"/>
                    <a:pt x="912" y="669"/>
                    <a:pt x="912" y="669"/>
                  </a:cubicBezTo>
                  <a:cubicBezTo>
                    <a:pt x="914" y="665"/>
                    <a:pt x="912" y="660"/>
                    <a:pt x="908" y="659"/>
                  </a:cubicBezTo>
                  <a:cubicBezTo>
                    <a:pt x="904" y="657"/>
                    <a:pt x="899" y="659"/>
                    <a:pt x="897" y="663"/>
                  </a:cubicBezTo>
                  <a:close/>
                  <a:moveTo>
                    <a:pt x="912" y="626"/>
                  </a:moveTo>
                  <a:cubicBezTo>
                    <a:pt x="912" y="626"/>
                    <a:pt x="912" y="626"/>
                    <a:pt x="912" y="626"/>
                  </a:cubicBezTo>
                  <a:cubicBezTo>
                    <a:pt x="910" y="630"/>
                    <a:pt x="912" y="635"/>
                    <a:pt x="916" y="636"/>
                  </a:cubicBezTo>
                  <a:cubicBezTo>
                    <a:pt x="921" y="638"/>
                    <a:pt x="925" y="636"/>
                    <a:pt x="927" y="631"/>
                  </a:cubicBezTo>
                  <a:cubicBezTo>
                    <a:pt x="927" y="631"/>
                    <a:pt x="927" y="631"/>
                    <a:pt x="927" y="631"/>
                  </a:cubicBezTo>
                  <a:cubicBezTo>
                    <a:pt x="928" y="627"/>
                    <a:pt x="926" y="623"/>
                    <a:pt x="922" y="621"/>
                  </a:cubicBezTo>
                  <a:cubicBezTo>
                    <a:pt x="918" y="620"/>
                    <a:pt x="913" y="622"/>
                    <a:pt x="912" y="626"/>
                  </a:cubicBezTo>
                  <a:close/>
                  <a:moveTo>
                    <a:pt x="923" y="589"/>
                  </a:moveTo>
                  <a:cubicBezTo>
                    <a:pt x="923" y="589"/>
                    <a:pt x="923" y="589"/>
                    <a:pt x="923" y="589"/>
                  </a:cubicBezTo>
                  <a:cubicBezTo>
                    <a:pt x="922" y="593"/>
                    <a:pt x="924" y="597"/>
                    <a:pt x="928" y="599"/>
                  </a:cubicBezTo>
                  <a:cubicBezTo>
                    <a:pt x="933" y="600"/>
                    <a:pt x="937" y="597"/>
                    <a:pt x="938" y="593"/>
                  </a:cubicBezTo>
                  <a:cubicBezTo>
                    <a:pt x="938" y="593"/>
                    <a:pt x="938" y="593"/>
                    <a:pt x="938" y="593"/>
                  </a:cubicBezTo>
                  <a:cubicBezTo>
                    <a:pt x="939" y="588"/>
                    <a:pt x="937" y="584"/>
                    <a:pt x="932" y="583"/>
                  </a:cubicBezTo>
                  <a:cubicBezTo>
                    <a:pt x="928" y="582"/>
                    <a:pt x="924" y="585"/>
                    <a:pt x="923" y="589"/>
                  </a:cubicBezTo>
                  <a:close/>
                  <a:moveTo>
                    <a:pt x="930" y="551"/>
                  </a:moveTo>
                  <a:cubicBezTo>
                    <a:pt x="930" y="551"/>
                    <a:pt x="930" y="551"/>
                    <a:pt x="930" y="551"/>
                  </a:cubicBezTo>
                  <a:cubicBezTo>
                    <a:pt x="930" y="555"/>
                    <a:pt x="933" y="559"/>
                    <a:pt x="937" y="560"/>
                  </a:cubicBezTo>
                  <a:cubicBezTo>
                    <a:pt x="941" y="560"/>
                    <a:pt x="946" y="558"/>
                    <a:pt x="946" y="553"/>
                  </a:cubicBezTo>
                  <a:cubicBezTo>
                    <a:pt x="946" y="553"/>
                    <a:pt x="946" y="553"/>
                    <a:pt x="946" y="553"/>
                  </a:cubicBezTo>
                  <a:cubicBezTo>
                    <a:pt x="947" y="549"/>
                    <a:pt x="944" y="545"/>
                    <a:pt x="940" y="544"/>
                  </a:cubicBezTo>
                  <a:cubicBezTo>
                    <a:pt x="935" y="543"/>
                    <a:pt x="931" y="546"/>
                    <a:pt x="930" y="551"/>
                  </a:cubicBezTo>
                  <a:close/>
                  <a:moveTo>
                    <a:pt x="935" y="512"/>
                  </a:moveTo>
                  <a:cubicBezTo>
                    <a:pt x="935" y="512"/>
                    <a:pt x="935" y="512"/>
                    <a:pt x="935" y="512"/>
                  </a:cubicBezTo>
                  <a:cubicBezTo>
                    <a:pt x="935" y="516"/>
                    <a:pt x="938" y="520"/>
                    <a:pt x="942" y="520"/>
                  </a:cubicBezTo>
                  <a:cubicBezTo>
                    <a:pt x="947" y="521"/>
                    <a:pt x="951" y="517"/>
                    <a:pt x="951" y="513"/>
                  </a:cubicBezTo>
                  <a:cubicBezTo>
                    <a:pt x="951" y="513"/>
                    <a:pt x="951" y="513"/>
                    <a:pt x="951" y="513"/>
                  </a:cubicBezTo>
                  <a:cubicBezTo>
                    <a:pt x="951" y="509"/>
                    <a:pt x="948" y="505"/>
                    <a:pt x="944" y="504"/>
                  </a:cubicBezTo>
                  <a:cubicBezTo>
                    <a:pt x="939" y="504"/>
                    <a:pt x="935" y="507"/>
                    <a:pt x="935" y="512"/>
                  </a:cubicBezTo>
                  <a:close/>
                  <a:moveTo>
                    <a:pt x="936" y="473"/>
                  </a:moveTo>
                  <a:cubicBezTo>
                    <a:pt x="936" y="473"/>
                    <a:pt x="936" y="473"/>
                    <a:pt x="936" y="473"/>
                  </a:cubicBezTo>
                  <a:cubicBezTo>
                    <a:pt x="936" y="477"/>
                    <a:pt x="940" y="481"/>
                    <a:pt x="944" y="481"/>
                  </a:cubicBezTo>
                  <a:cubicBezTo>
                    <a:pt x="949" y="481"/>
                    <a:pt x="952" y="477"/>
                    <a:pt x="952" y="473"/>
                  </a:cubicBezTo>
                  <a:cubicBezTo>
                    <a:pt x="952" y="473"/>
                    <a:pt x="952" y="473"/>
                    <a:pt x="952" y="473"/>
                  </a:cubicBezTo>
                  <a:cubicBezTo>
                    <a:pt x="952" y="468"/>
                    <a:pt x="949" y="465"/>
                    <a:pt x="944" y="465"/>
                  </a:cubicBezTo>
                  <a:cubicBezTo>
                    <a:pt x="940" y="465"/>
                    <a:pt x="936" y="468"/>
                    <a:pt x="936" y="473"/>
                  </a:cubicBezTo>
                  <a:close/>
                  <a:moveTo>
                    <a:pt x="934" y="434"/>
                  </a:moveTo>
                  <a:cubicBezTo>
                    <a:pt x="934" y="434"/>
                    <a:pt x="934" y="434"/>
                    <a:pt x="934" y="434"/>
                  </a:cubicBezTo>
                  <a:cubicBezTo>
                    <a:pt x="935" y="438"/>
                    <a:pt x="939" y="441"/>
                    <a:pt x="943" y="441"/>
                  </a:cubicBezTo>
                  <a:cubicBezTo>
                    <a:pt x="948" y="441"/>
                    <a:pt x="951" y="437"/>
                    <a:pt x="950" y="432"/>
                  </a:cubicBezTo>
                  <a:cubicBezTo>
                    <a:pt x="950" y="432"/>
                    <a:pt x="950" y="432"/>
                    <a:pt x="950" y="432"/>
                  </a:cubicBezTo>
                  <a:cubicBezTo>
                    <a:pt x="950" y="428"/>
                    <a:pt x="946" y="425"/>
                    <a:pt x="942" y="425"/>
                  </a:cubicBezTo>
                  <a:cubicBezTo>
                    <a:pt x="937" y="426"/>
                    <a:pt x="934" y="429"/>
                    <a:pt x="934" y="434"/>
                  </a:cubicBezTo>
                  <a:close/>
                  <a:moveTo>
                    <a:pt x="929" y="395"/>
                  </a:moveTo>
                  <a:cubicBezTo>
                    <a:pt x="929" y="395"/>
                    <a:pt x="929" y="395"/>
                    <a:pt x="929" y="395"/>
                  </a:cubicBezTo>
                  <a:cubicBezTo>
                    <a:pt x="930" y="400"/>
                    <a:pt x="934" y="402"/>
                    <a:pt x="938" y="402"/>
                  </a:cubicBezTo>
                  <a:cubicBezTo>
                    <a:pt x="943" y="401"/>
                    <a:pt x="946" y="397"/>
                    <a:pt x="945" y="392"/>
                  </a:cubicBezTo>
                  <a:cubicBezTo>
                    <a:pt x="945" y="392"/>
                    <a:pt x="945" y="392"/>
                    <a:pt x="945" y="392"/>
                  </a:cubicBezTo>
                  <a:cubicBezTo>
                    <a:pt x="944" y="388"/>
                    <a:pt x="940" y="385"/>
                    <a:pt x="936" y="386"/>
                  </a:cubicBezTo>
                  <a:cubicBezTo>
                    <a:pt x="931" y="387"/>
                    <a:pt x="928" y="391"/>
                    <a:pt x="929" y="395"/>
                  </a:cubicBezTo>
                  <a:close/>
                  <a:moveTo>
                    <a:pt x="921" y="357"/>
                  </a:moveTo>
                  <a:cubicBezTo>
                    <a:pt x="921" y="357"/>
                    <a:pt x="921" y="357"/>
                    <a:pt x="921" y="357"/>
                  </a:cubicBezTo>
                  <a:cubicBezTo>
                    <a:pt x="922" y="361"/>
                    <a:pt x="926" y="364"/>
                    <a:pt x="931" y="363"/>
                  </a:cubicBezTo>
                  <a:cubicBezTo>
                    <a:pt x="935" y="362"/>
                    <a:pt x="937" y="357"/>
                    <a:pt x="936" y="353"/>
                  </a:cubicBezTo>
                  <a:cubicBezTo>
                    <a:pt x="936" y="353"/>
                    <a:pt x="936" y="353"/>
                    <a:pt x="936" y="353"/>
                  </a:cubicBezTo>
                  <a:cubicBezTo>
                    <a:pt x="935" y="349"/>
                    <a:pt x="931" y="346"/>
                    <a:pt x="926" y="347"/>
                  </a:cubicBezTo>
                  <a:cubicBezTo>
                    <a:pt x="922" y="348"/>
                    <a:pt x="920" y="353"/>
                    <a:pt x="921" y="357"/>
                  </a:cubicBezTo>
                  <a:close/>
                  <a:moveTo>
                    <a:pt x="909" y="320"/>
                  </a:moveTo>
                  <a:cubicBezTo>
                    <a:pt x="909" y="320"/>
                    <a:pt x="909" y="320"/>
                    <a:pt x="909" y="320"/>
                  </a:cubicBezTo>
                  <a:cubicBezTo>
                    <a:pt x="911" y="324"/>
                    <a:pt x="915" y="326"/>
                    <a:pt x="919" y="325"/>
                  </a:cubicBezTo>
                  <a:cubicBezTo>
                    <a:pt x="923" y="323"/>
                    <a:pt x="926" y="319"/>
                    <a:pt x="924" y="314"/>
                  </a:cubicBezTo>
                  <a:cubicBezTo>
                    <a:pt x="924" y="314"/>
                    <a:pt x="924" y="314"/>
                    <a:pt x="924" y="314"/>
                  </a:cubicBezTo>
                  <a:cubicBezTo>
                    <a:pt x="923" y="310"/>
                    <a:pt x="918" y="308"/>
                    <a:pt x="914" y="310"/>
                  </a:cubicBezTo>
                  <a:cubicBezTo>
                    <a:pt x="910" y="311"/>
                    <a:pt x="907" y="316"/>
                    <a:pt x="909" y="320"/>
                  </a:cubicBezTo>
                  <a:close/>
                  <a:moveTo>
                    <a:pt x="894" y="284"/>
                  </a:moveTo>
                  <a:cubicBezTo>
                    <a:pt x="894" y="284"/>
                    <a:pt x="894" y="284"/>
                    <a:pt x="894" y="284"/>
                  </a:cubicBezTo>
                  <a:cubicBezTo>
                    <a:pt x="896" y="288"/>
                    <a:pt x="901" y="290"/>
                    <a:pt x="905" y="288"/>
                  </a:cubicBezTo>
                  <a:cubicBezTo>
                    <a:pt x="909" y="286"/>
                    <a:pt x="911" y="281"/>
                    <a:pt x="909" y="277"/>
                  </a:cubicBezTo>
                  <a:cubicBezTo>
                    <a:pt x="909" y="277"/>
                    <a:pt x="909" y="277"/>
                    <a:pt x="909" y="277"/>
                  </a:cubicBezTo>
                  <a:cubicBezTo>
                    <a:pt x="907" y="273"/>
                    <a:pt x="902" y="271"/>
                    <a:pt x="898" y="273"/>
                  </a:cubicBezTo>
                  <a:cubicBezTo>
                    <a:pt x="894" y="275"/>
                    <a:pt x="892" y="280"/>
                    <a:pt x="894" y="284"/>
                  </a:cubicBezTo>
                  <a:close/>
                  <a:moveTo>
                    <a:pt x="876" y="249"/>
                  </a:moveTo>
                  <a:cubicBezTo>
                    <a:pt x="876" y="249"/>
                    <a:pt x="876" y="249"/>
                    <a:pt x="876" y="249"/>
                  </a:cubicBezTo>
                  <a:cubicBezTo>
                    <a:pt x="878" y="253"/>
                    <a:pt x="883" y="254"/>
                    <a:pt x="887" y="252"/>
                  </a:cubicBezTo>
                  <a:cubicBezTo>
                    <a:pt x="891" y="250"/>
                    <a:pt x="892" y="245"/>
                    <a:pt x="890" y="241"/>
                  </a:cubicBezTo>
                  <a:cubicBezTo>
                    <a:pt x="888" y="237"/>
                    <a:pt x="883" y="236"/>
                    <a:pt x="879" y="238"/>
                  </a:cubicBezTo>
                  <a:cubicBezTo>
                    <a:pt x="875" y="240"/>
                    <a:pt x="874" y="245"/>
                    <a:pt x="876" y="249"/>
                  </a:cubicBezTo>
                  <a:close/>
                  <a:moveTo>
                    <a:pt x="856" y="216"/>
                  </a:moveTo>
                  <a:cubicBezTo>
                    <a:pt x="856" y="216"/>
                    <a:pt x="856" y="216"/>
                    <a:pt x="856" y="216"/>
                  </a:cubicBezTo>
                  <a:cubicBezTo>
                    <a:pt x="858" y="220"/>
                    <a:pt x="863" y="221"/>
                    <a:pt x="867" y="218"/>
                  </a:cubicBezTo>
                  <a:cubicBezTo>
                    <a:pt x="870" y="216"/>
                    <a:pt x="871" y="211"/>
                    <a:pt x="869" y="207"/>
                  </a:cubicBezTo>
                  <a:cubicBezTo>
                    <a:pt x="869" y="207"/>
                    <a:pt x="869" y="207"/>
                    <a:pt x="869" y="207"/>
                  </a:cubicBezTo>
                  <a:cubicBezTo>
                    <a:pt x="866" y="203"/>
                    <a:pt x="861" y="202"/>
                    <a:pt x="858" y="205"/>
                  </a:cubicBezTo>
                  <a:cubicBezTo>
                    <a:pt x="854" y="207"/>
                    <a:pt x="853" y="212"/>
                    <a:pt x="856" y="216"/>
                  </a:cubicBezTo>
                  <a:close/>
                  <a:moveTo>
                    <a:pt x="832" y="185"/>
                  </a:moveTo>
                  <a:cubicBezTo>
                    <a:pt x="832" y="185"/>
                    <a:pt x="832" y="185"/>
                    <a:pt x="832" y="185"/>
                  </a:cubicBezTo>
                  <a:cubicBezTo>
                    <a:pt x="835" y="188"/>
                    <a:pt x="840" y="189"/>
                    <a:pt x="843" y="186"/>
                  </a:cubicBezTo>
                  <a:cubicBezTo>
                    <a:pt x="847" y="183"/>
                    <a:pt x="847" y="178"/>
                    <a:pt x="844" y="175"/>
                  </a:cubicBezTo>
                  <a:cubicBezTo>
                    <a:pt x="844" y="175"/>
                    <a:pt x="844" y="175"/>
                    <a:pt x="844" y="175"/>
                  </a:cubicBezTo>
                  <a:cubicBezTo>
                    <a:pt x="842" y="171"/>
                    <a:pt x="837" y="171"/>
                    <a:pt x="833" y="174"/>
                  </a:cubicBezTo>
                  <a:cubicBezTo>
                    <a:pt x="830" y="176"/>
                    <a:pt x="829" y="181"/>
                    <a:pt x="832" y="185"/>
                  </a:cubicBezTo>
                  <a:close/>
                  <a:moveTo>
                    <a:pt x="806" y="156"/>
                  </a:moveTo>
                  <a:cubicBezTo>
                    <a:pt x="806" y="156"/>
                    <a:pt x="806" y="156"/>
                    <a:pt x="806" y="156"/>
                  </a:cubicBezTo>
                  <a:cubicBezTo>
                    <a:pt x="809" y="159"/>
                    <a:pt x="814" y="159"/>
                    <a:pt x="817" y="156"/>
                  </a:cubicBezTo>
                  <a:cubicBezTo>
                    <a:pt x="821" y="153"/>
                    <a:pt x="821" y="148"/>
                    <a:pt x="818" y="145"/>
                  </a:cubicBezTo>
                  <a:cubicBezTo>
                    <a:pt x="814" y="141"/>
                    <a:pt x="809" y="141"/>
                    <a:pt x="806" y="144"/>
                  </a:cubicBezTo>
                  <a:cubicBezTo>
                    <a:pt x="803" y="148"/>
                    <a:pt x="803" y="153"/>
                    <a:pt x="806" y="156"/>
                  </a:cubicBezTo>
                  <a:close/>
                  <a:moveTo>
                    <a:pt x="778" y="129"/>
                  </a:moveTo>
                  <a:cubicBezTo>
                    <a:pt x="778" y="129"/>
                    <a:pt x="778" y="129"/>
                    <a:pt x="778" y="129"/>
                  </a:cubicBezTo>
                  <a:cubicBezTo>
                    <a:pt x="781" y="132"/>
                    <a:pt x="786" y="131"/>
                    <a:pt x="789" y="128"/>
                  </a:cubicBezTo>
                  <a:cubicBezTo>
                    <a:pt x="792" y="125"/>
                    <a:pt x="792" y="120"/>
                    <a:pt x="788" y="117"/>
                  </a:cubicBezTo>
                  <a:cubicBezTo>
                    <a:pt x="788" y="117"/>
                    <a:pt x="788" y="117"/>
                    <a:pt x="788" y="117"/>
                  </a:cubicBezTo>
                  <a:cubicBezTo>
                    <a:pt x="785" y="114"/>
                    <a:pt x="780" y="114"/>
                    <a:pt x="777" y="118"/>
                  </a:cubicBezTo>
                  <a:cubicBezTo>
                    <a:pt x="774" y="121"/>
                    <a:pt x="774" y="126"/>
                    <a:pt x="778" y="129"/>
                  </a:cubicBezTo>
                  <a:close/>
                  <a:moveTo>
                    <a:pt x="747" y="105"/>
                  </a:moveTo>
                  <a:cubicBezTo>
                    <a:pt x="747" y="105"/>
                    <a:pt x="747" y="105"/>
                    <a:pt x="747" y="105"/>
                  </a:cubicBezTo>
                  <a:cubicBezTo>
                    <a:pt x="751" y="107"/>
                    <a:pt x="756" y="106"/>
                    <a:pt x="758" y="103"/>
                  </a:cubicBezTo>
                  <a:cubicBezTo>
                    <a:pt x="761" y="99"/>
                    <a:pt x="760" y="94"/>
                    <a:pt x="757" y="92"/>
                  </a:cubicBezTo>
                  <a:cubicBezTo>
                    <a:pt x="757" y="92"/>
                    <a:pt x="757" y="92"/>
                    <a:pt x="757" y="92"/>
                  </a:cubicBezTo>
                  <a:cubicBezTo>
                    <a:pt x="753" y="89"/>
                    <a:pt x="748" y="90"/>
                    <a:pt x="745" y="93"/>
                  </a:cubicBezTo>
                  <a:cubicBezTo>
                    <a:pt x="743" y="97"/>
                    <a:pt x="744" y="102"/>
                    <a:pt x="747" y="105"/>
                  </a:cubicBezTo>
                  <a:close/>
                  <a:moveTo>
                    <a:pt x="715" y="83"/>
                  </a:moveTo>
                  <a:cubicBezTo>
                    <a:pt x="715" y="83"/>
                    <a:pt x="715" y="83"/>
                    <a:pt x="715" y="83"/>
                  </a:cubicBezTo>
                  <a:cubicBezTo>
                    <a:pt x="719" y="85"/>
                    <a:pt x="723" y="84"/>
                    <a:pt x="726" y="80"/>
                  </a:cubicBezTo>
                  <a:cubicBezTo>
                    <a:pt x="728" y="76"/>
                    <a:pt x="727" y="72"/>
                    <a:pt x="723" y="69"/>
                  </a:cubicBezTo>
                  <a:cubicBezTo>
                    <a:pt x="723" y="69"/>
                    <a:pt x="723" y="69"/>
                    <a:pt x="723" y="69"/>
                  </a:cubicBezTo>
                  <a:cubicBezTo>
                    <a:pt x="719" y="67"/>
                    <a:pt x="714" y="68"/>
                    <a:pt x="712" y="72"/>
                  </a:cubicBezTo>
                  <a:cubicBezTo>
                    <a:pt x="710" y="76"/>
                    <a:pt x="711" y="81"/>
                    <a:pt x="715" y="83"/>
                  </a:cubicBezTo>
                  <a:close/>
                  <a:moveTo>
                    <a:pt x="681" y="64"/>
                  </a:moveTo>
                  <a:cubicBezTo>
                    <a:pt x="681" y="64"/>
                    <a:pt x="681" y="64"/>
                    <a:pt x="681" y="64"/>
                  </a:cubicBezTo>
                  <a:cubicBezTo>
                    <a:pt x="684" y="66"/>
                    <a:pt x="689" y="64"/>
                    <a:pt x="691" y="60"/>
                  </a:cubicBezTo>
                  <a:cubicBezTo>
                    <a:pt x="693" y="57"/>
                    <a:pt x="692" y="52"/>
                    <a:pt x="688" y="50"/>
                  </a:cubicBezTo>
                  <a:cubicBezTo>
                    <a:pt x="688" y="50"/>
                    <a:pt x="688" y="50"/>
                    <a:pt x="688" y="50"/>
                  </a:cubicBezTo>
                  <a:cubicBezTo>
                    <a:pt x="684" y="48"/>
                    <a:pt x="679" y="49"/>
                    <a:pt x="677" y="53"/>
                  </a:cubicBezTo>
                  <a:cubicBezTo>
                    <a:pt x="675" y="57"/>
                    <a:pt x="677" y="62"/>
                    <a:pt x="681" y="64"/>
                  </a:cubicBezTo>
                  <a:close/>
                  <a:moveTo>
                    <a:pt x="645" y="48"/>
                  </a:moveTo>
                  <a:cubicBezTo>
                    <a:pt x="645" y="48"/>
                    <a:pt x="645" y="48"/>
                    <a:pt x="645" y="48"/>
                  </a:cubicBezTo>
                  <a:cubicBezTo>
                    <a:pt x="649" y="50"/>
                    <a:pt x="654" y="48"/>
                    <a:pt x="655" y="44"/>
                  </a:cubicBezTo>
                  <a:cubicBezTo>
                    <a:pt x="657" y="40"/>
                    <a:pt x="655" y="35"/>
                    <a:pt x="651" y="33"/>
                  </a:cubicBezTo>
                  <a:cubicBezTo>
                    <a:pt x="647" y="32"/>
                    <a:pt x="642" y="34"/>
                    <a:pt x="640" y="38"/>
                  </a:cubicBezTo>
                  <a:cubicBezTo>
                    <a:pt x="639" y="42"/>
                    <a:pt x="641" y="47"/>
                    <a:pt x="645" y="48"/>
                  </a:cubicBezTo>
                  <a:close/>
                  <a:moveTo>
                    <a:pt x="608" y="35"/>
                  </a:moveTo>
                  <a:cubicBezTo>
                    <a:pt x="608" y="35"/>
                    <a:pt x="608" y="35"/>
                    <a:pt x="608" y="35"/>
                  </a:cubicBezTo>
                  <a:cubicBezTo>
                    <a:pt x="612" y="37"/>
                    <a:pt x="617" y="34"/>
                    <a:pt x="618" y="30"/>
                  </a:cubicBezTo>
                  <a:cubicBezTo>
                    <a:pt x="619" y="26"/>
                    <a:pt x="617" y="21"/>
                    <a:pt x="613" y="20"/>
                  </a:cubicBezTo>
                  <a:cubicBezTo>
                    <a:pt x="613" y="20"/>
                    <a:pt x="613" y="20"/>
                    <a:pt x="613" y="20"/>
                  </a:cubicBezTo>
                  <a:cubicBezTo>
                    <a:pt x="608" y="19"/>
                    <a:pt x="604" y="21"/>
                    <a:pt x="603" y="26"/>
                  </a:cubicBezTo>
                  <a:cubicBezTo>
                    <a:pt x="601" y="30"/>
                    <a:pt x="604" y="34"/>
                    <a:pt x="608" y="35"/>
                  </a:cubicBezTo>
                  <a:close/>
                  <a:moveTo>
                    <a:pt x="570" y="26"/>
                  </a:moveTo>
                  <a:cubicBezTo>
                    <a:pt x="570" y="26"/>
                    <a:pt x="570" y="26"/>
                    <a:pt x="570" y="26"/>
                  </a:cubicBezTo>
                  <a:cubicBezTo>
                    <a:pt x="574" y="27"/>
                    <a:pt x="579" y="24"/>
                    <a:pt x="580" y="20"/>
                  </a:cubicBezTo>
                  <a:cubicBezTo>
                    <a:pt x="580" y="15"/>
                    <a:pt x="578" y="11"/>
                    <a:pt x="573" y="10"/>
                  </a:cubicBezTo>
                  <a:cubicBezTo>
                    <a:pt x="573" y="10"/>
                    <a:pt x="573" y="10"/>
                    <a:pt x="573" y="10"/>
                  </a:cubicBezTo>
                  <a:cubicBezTo>
                    <a:pt x="569" y="9"/>
                    <a:pt x="565" y="12"/>
                    <a:pt x="564" y="16"/>
                  </a:cubicBezTo>
                  <a:cubicBezTo>
                    <a:pt x="563" y="21"/>
                    <a:pt x="566" y="25"/>
                    <a:pt x="570" y="26"/>
                  </a:cubicBezTo>
                  <a:close/>
                  <a:moveTo>
                    <a:pt x="532" y="20"/>
                  </a:moveTo>
                  <a:cubicBezTo>
                    <a:pt x="532" y="20"/>
                    <a:pt x="532" y="20"/>
                    <a:pt x="532" y="20"/>
                  </a:cubicBezTo>
                  <a:cubicBezTo>
                    <a:pt x="536" y="20"/>
                    <a:pt x="540" y="17"/>
                    <a:pt x="541" y="13"/>
                  </a:cubicBezTo>
                  <a:cubicBezTo>
                    <a:pt x="541" y="8"/>
                    <a:pt x="538" y="4"/>
                    <a:pt x="534" y="4"/>
                  </a:cubicBezTo>
                  <a:cubicBezTo>
                    <a:pt x="534" y="4"/>
                    <a:pt x="534" y="4"/>
                    <a:pt x="534" y="4"/>
                  </a:cubicBezTo>
                  <a:cubicBezTo>
                    <a:pt x="529" y="3"/>
                    <a:pt x="525" y="6"/>
                    <a:pt x="525" y="11"/>
                  </a:cubicBezTo>
                  <a:cubicBezTo>
                    <a:pt x="524" y="15"/>
                    <a:pt x="527" y="19"/>
                    <a:pt x="532" y="20"/>
                  </a:cubicBezTo>
                  <a:close/>
                  <a:moveTo>
                    <a:pt x="493" y="17"/>
                  </a:moveTo>
                  <a:cubicBezTo>
                    <a:pt x="493" y="17"/>
                    <a:pt x="493" y="17"/>
                    <a:pt x="493" y="17"/>
                  </a:cubicBezTo>
                  <a:cubicBezTo>
                    <a:pt x="497" y="17"/>
                    <a:pt x="501" y="13"/>
                    <a:pt x="501" y="9"/>
                  </a:cubicBezTo>
                  <a:cubicBezTo>
                    <a:pt x="501" y="4"/>
                    <a:pt x="498" y="1"/>
                    <a:pt x="493" y="1"/>
                  </a:cubicBezTo>
                  <a:cubicBezTo>
                    <a:pt x="493" y="1"/>
                    <a:pt x="493" y="1"/>
                    <a:pt x="493" y="1"/>
                  </a:cubicBezTo>
                  <a:cubicBezTo>
                    <a:pt x="489" y="0"/>
                    <a:pt x="485" y="4"/>
                    <a:pt x="485" y="8"/>
                  </a:cubicBezTo>
                  <a:cubicBezTo>
                    <a:pt x="485" y="13"/>
                    <a:pt x="488" y="16"/>
                    <a:pt x="493" y="17"/>
                  </a:cubicBezTo>
                  <a:close/>
                  <a:moveTo>
                    <a:pt x="454" y="17"/>
                  </a:moveTo>
                  <a:cubicBezTo>
                    <a:pt x="454" y="17"/>
                    <a:pt x="454" y="17"/>
                    <a:pt x="454" y="17"/>
                  </a:cubicBezTo>
                  <a:cubicBezTo>
                    <a:pt x="458" y="17"/>
                    <a:pt x="461" y="13"/>
                    <a:pt x="461" y="8"/>
                  </a:cubicBezTo>
                  <a:cubicBezTo>
                    <a:pt x="461" y="4"/>
                    <a:pt x="457" y="1"/>
                    <a:pt x="453" y="1"/>
                  </a:cubicBezTo>
                  <a:cubicBezTo>
                    <a:pt x="453" y="1"/>
                    <a:pt x="453" y="1"/>
                    <a:pt x="453" y="1"/>
                  </a:cubicBezTo>
                  <a:cubicBezTo>
                    <a:pt x="448" y="1"/>
                    <a:pt x="445" y="5"/>
                    <a:pt x="445" y="9"/>
                  </a:cubicBezTo>
                  <a:cubicBezTo>
                    <a:pt x="446" y="14"/>
                    <a:pt x="449" y="17"/>
                    <a:pt x="454" y="17"/>
                  </a:cubicBezTo>
                  <a:close/>
                  <a:moveTo>
                    <a:pt x="415" y="20"/>
                  </a:moveTo>
                  <a:cubicBezTo>
                    <a:pt x="415" y="20"/>
                    <a:pt x="415" y="20"/>
                    <a:pt x="415" y="20"/>
                  </a:cubicBezTo>
                  <a:cubicBezTo>
                    <a:pt x="419" y="20"/>
                    <a:pt x="422" y="16"/>
                    <a:pt x="422" y="11"/>
                  </a:cubicBezTo>
                  <a:cubicBezTo>
                    <a:pt x="421" y="7"/>
                    <a:pt x="417" y="4"/>
                    <a:pt x="413" y="4"/>
                  </a:cubicBezTo>
                  <a:cubicBezTo>
                    <a:pt x="408" y="5"/>
                    <a:pt x="405" y="9"/>
                    <a:pt x="406" y="13"/>
                  </a:cubicBezTo>
                  <a:cubicBezTo>
                    <a:pt x="406" y="18"/>
                    <a:pt x="410" y="21"/>
                    <a:pt x="415" y="20"/>
                  </a:cubicBezTo>
                  <a:close/>
                  <a:moveTo>
                    <a:pt x="376" y="27"/>
                  </a:moveTo>
                  <a:cubicBezTo>
                    <a:pt x="376" y="27"/>
                    <a:pt x="376" y="27"/>
                    <a:pt x="376" y="27"/>
                  </a:cubicBezTo>
                  <a:cubicBezTo>
                    <a:pt x="381" y="26"/>
                    <a:pt x="383" y="22"/>
                    <a:pt x="382" y="18"/>
                  </a:cubicBezTo>
                  <a:cubicBezTo>
                    <a:pt x="382" y="13"/>
                    <a:pt x="377" y="10"/>
                    <a:pt x="373" y="11"/>
                  </a:cubicBezTo>
                  <a:cubicBezTo>
                    <a:pt x="373" y="11"/>
                    <a:pt x="373" y="11"/>
                    <a:pt x="373" y="11"/>
                  </a:cubicBezTo>
                  <a:cubicBezTo>
                    <a:pt x="369" y="12"/>
                    <a:pt x="366" y="17"/>
                    <a:pt x="367" y="21"/>
                  </a:cubicBezTo>
                  <a:cubicBezTo>
                    <a:pt x="368" y="25"/>
                    <a:pt x="372" y="28"/>
                    <a:pt x="376" y="27"/>
                  </a:cubicBezTo>
                  <a:close/>
                  <a:moveTo>
                    <a:pt x="339" y="37"/>
                  </a:moveTo>
                  <a:cubicBezTo>
                    <a:pt x="339" y="37"/>
                    <a:pt x="339" y="37"/>
                    <a:pt x="339" y="37"/>
                  </a:cubicBezTo>
                  <a:cubicBezTo>
                    <a:pt x="343" y="36"/>
                    <a:pt x="345" y="31"/>
                    <a:pt x="344" y="27"/>
                  </a:cubicBezTo>
                  <a:cubicBezTo>
                    <a:pt x="343" y="23"/>
                    <a:pt x="338" y="21"/>
                    <a:pt x="334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0" y="23"/>
                    <a:pt x="327" y="28"/>
                    <a:pt x="329" y="32"/>
                  </a:cubicBezTo>
                  <a:cubicBezTo>
                    <a:pt x="330" y="36"/>
                    <a:pt x="334" y="38"/>
                    <a:pt x="339" y="37"/>
                  </a:cubicBezTo>
                  <a:close/>
                  <a:moveTo>
                    <a:pt x="302" y="50"/>
                  </a:moveTo>
                  <a:cubicBezTo>
                    <a:pt x="302" y="50"/>
                    <a:pt x="302" y="50"/>
                    <a:pt x="302" y="50"/>
                  </a:cubicBezTo>
                  <a:cubicBezTo>
                    <a:pt x="306" y="49"/>
                    <a:pt x="308" y="44"/>
                    <a:pt x="306" y="40"/>
                  </a:cubicBezTo>
                  <a:cubicBezTo>
                    <a:pt x="305" y="36"/>
                    <a:pt x="300" y="34"/>
                    <a:pt x="296" y="35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2" y="37"/>
                    <a:pt x="290" y="42"/>
                    <a:pt x="292" y="46"/>
                  </a:cubicBezTo>
                  <a:cubicBezTo>
                    <a:pt x="293" y="50"/>
                    <a:pt x="298" y="52"/>
                    <a:pt x="302" y="50"/>
                  </a:cubicBezTo>
                  <a:close/>
                  <a:moveTo>
                    <a:pt x="266" y="67"/>
                  </a:moveTo>
                  <a:cubicBezTo>
                    <a:pt x="266" y="67"/>
                    <a:pt x="266" y="67"/>
                    <a:pt x="266" y="67"/>
                  </a:cubicBezTo>
                  <a:cubicBezTo>
                    <a:pt x="270" y="65"/>
                    <a:pt x="272" y="60"/>
                    <a:pt x="270" y="56"/>
                  </a:cubicBezTo>
                  <a:cubicBezTo>
                    <a:pt x="268" y="52"/>
                    <a:pt x="263" y="50"/>
                    <a:pt x="259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5" y="54"/>
                    <a:pt x="254" y="59"/>
                    <a:pt x="256" y="63"/>
                  </a:cubicBezTo>
                  <a:cubicBezTo>
                    <a:pt x="258" y="67"/>
                    <a:pt x="263" y="69"/>
                    <a:pt x="266" y="67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6" y="83"/>
                    <a:pt x="237" y="79"/>
                    <a:pt x="235" y="75"/>
                  </a:cubicBezTo>
                  <a:cubicBezTo>
                    <a:pt x="233" y="71"/>
                    <a:pt x="228" y="70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0" y="75"/>
                    <a:pt x="219" y="80"/>
                    <a:pt x="222" y="83"/>
                  </a:cubicBezTo>
                  <a:cubicBezTo>
                    <a:pt x="224" y="87"/>
                    <a:pt x="229" y="88"/>
                    <a:pt x="233" y="86"/>
                  </a:cubicBezTo>
                  <a:close/>
                  <a:moveTo>
                    <a:pt x="200" y="108"/>
                  </a:moveTo>
                  <a:cubicBezTo>
                    <a:pt x="200" y="108"/>
                    <a:pt x="200" y="108"/>
                    <a:pt x="200" y="108"/>
                  </a:cubicBezTo>
                  <a:cubicBezTo>
                    <a:pt x="204" y="105"/>
                    <a:pt x="205" y="100"/>
                    <a:pt x="202" y="97"/>
                  </a:cubicBezTo>
                  <a:cubicBezTo>
                    <a:pt x="199" y="93"/>
                    <a:pt x="194" y="92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87" y="98"/>
                    <a:pt x="187" y="103"/>
                    <a:pt x="189" y="106"/>
                  </a:cubicBezTo>
                  <a:cubicBezTo>
                    <a:pt x="192" y="110"/>
                    <a:pt x="197" y="111"/>
                    <a:pt x="200" y="108"/>
                  </a:cubicBezTo>
                  <a:close/>
                  <a:moveTo>
                    <a:pt x="170" y="133"/>
                  </a:moveTo>
                  <a:cubicBezTo>
                    <a:pt x="170" y="133"/>
                    <a:pt x="170" y="133"/>
                    <a:pt x="170" y="133"/>
                  </a:cubicBezTo>
                  <a:cubicBezTo>
                    <a:pt x="173" y="130"/>
                    <a:pt x="174" y="125"/>
                    <a:pt x="171" y="121"/>
                  </a:cubicBezTo>
                  <a:cubicBezTo>
                    <a:pt x="168" y="118"/>
                    <a:pt x="163" y="118"/>
                    <a:pt x="159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56" y="124"/>
                    <a:pt x="156" y="129"/>
                    <a:pt x="159" y="132"/>
                  </a:cubicBezTo>
                  <a:cubicBezTo>
                    <a:pt x="162" y="135"/>
                    <a:pt x="167" y="135"/>
                    <a:pt x="170" y="133"/>
                  </a:cubicBezTo>
                  <a:close/>
                  <a:moveTo>
                    <a:pt x="142" y="160"/>
                  </a:moveTo>
                  <a:cubicBezTo>
                    <a:pt x="142" y="160"/>
                    <a:pt x="142" y="160"/>
                    <a:pt x="142" y="160"/>
                  </a:cubicBezTo>
                  <a:cubicBezTo>
                    <a:pt x="145" y="157"/>
                    <a:pt x="145" y="151"/>
                    <a:pt x="142" y="148"/>
                  </a:cubicBezTo>
                  <a:cubicBezTo>
                    <a:pt x="139" y="145"/>
                    <a:pt x="134" y="145"/>
                    <a:pt x="130" y="149"/>
                  </a:cubicBezTo>
                  <a:cubicBezTo>
                    <a:pt x="127" y="152"/>
                    <a:pt x="128" y="157"/>
                    <a:pt x="131" y="160"/>
                  </a:cubicBezTo>
                  <a:cubicBezTo>
                    <a:pt x="134" y="163"/>
                    <a:pt x="139" y="163"/>
                    <a:pt x="142" y="160"/>
                  </a:cubicBezTo>
                  <a:close/>
                  <a:moveTo>
                    <a:pt x="116" y="189"/>
                  </a:moveTo>
                  <a:cubicBezTo>
                    <a:pt x="116" y="189"/>
                    <a:pt x="116" y="189"/>
                    <a:pt x="116" y="189"/>
                  </a:cubicBezTo>
                  <a:cubicBezTo>
                    <a:pt x="119" y="186"/>
                    <a:pt x="119" y="181"/>
                    <a:pt x="115" y="178"/>
                  </a:cubicBezTo>
                  <a:cubicBezTo>
                    <a:pt x="112" y="175"/>
                    <a:pt x="107" y="176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1" y="183"/>
                    <a:pt x="102" y="188"/>
                    <a:pt x="105" y="190"/>
                  </a:cubicBezTo>
                  <a:cubicBezTo>
                    <a:pt x="109" y="193"/>
                    <a:pt x="114" y="193"/>
                    <a:pt x="116" y="189"/>
                  </a:cubicBezTo>
                  <a:close/>
                  <a:moveTo>
                    <a:pt x="93" y="221"/>
                  </a:moveTo>
                  <a:cubicBezTo>
                    <a:pt x="93" y="221"/>
                    <a:pt x="93" y="221"/>
                    <a:pt x="93" y="221"/>
                  </a:cubicBezTo>
                  <a:cubicBezTo>
                    <a:pt x="96" y="217"/>
                    <a:pt x="95" y="212"/>
                    <a:pt x="91" y="210"/>
                  </a:cubicBezTo>
                  <a:cubicBezTo>
                    <a:pt x="87" y="207"/>
                    <a:pt x="82" y="208"/>
                    <a:pt x="80" y="212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78" y="215"/>
                    <a:pt x="79" y="220"/>
                    <a:pt x="82" y="223"/>
                  </a:cubicBezTo>
                  <a:cubicBezTo>
                    <a:pt x="86" y="225"/>
                    <a:pt x="91" y="224"/>
                    <a:pt x="93" y="221"/>
                  </a:cubicBezTo>
                  <a:close/>
                  <a:moveTo>
                    <a:pt x="73" y="254"/>
                  </a:moveTo>
                  <a:cubicBezTo>
                    <a:pt x="73" y="254"/>
                    <a:pt x="73" y="254"/>
                    <a:pt x="73" y="254"/>
                  </a:cubicBezTo>
                  <a:cubicBezTo>
                    <a:pt x="75" y="250"/>
                    <a:pt x="74" y="245"/>
                    <a:pt x="70" y="243"/>
                  </a:cubicBezTo>
                  <a:cubicBezTo>
                    <a:pt x="66" y="241"/>
                    <a:pt x="61" y="242"/>
                    <a:pt x="59" y="246"/>
                  </a:cubicBezTo>
                  <a:cubicBezTo>
                    <a:pt x="59" y="246"/>
                    <a:pt x="59" y="246"/>
                    <a:pt x="59" y="246"/>
                  </a:cubicBezTo>
                  <a:cubicBezTo>
                    <a:pt x="57" y="250"/>
                    <a:pt x="58" y="255"/>
                    <a:pt x="62" y="257"/>
                  </a:cubicBezTo>
                  <a:cubicBezTo>
                    <a:pt x="66" y="259"/>
                    <a:pt x="71" y="258"/>
                    <a:pt x="73" y="254"/>
                  </a:cubicBezTo>
                  <a:close/>
                  <a:moveTo>
                    <a:pt x="56" y="289"/>
                  </a:moveTo>
                  <a:cubicBezTo>
                    <a:pt x="56" y="289"/>
                    <a:pt x="56" y="289"/>
                    <a:pt x="56" y="289"/>
                  </a:cubicBezTo>
                  <a:cubicBezTo>
                    <a:pt x="57" y="285"/>
                    <a:pt x="56" y="280"/>
                    <a:pt x="51" y="278"/>
                  </a:cubicBezTo>
                  <a:cubicBezTo>
                    <a:pt x="47" y="276"/>
                    <a:pt x="43" y="278"/>
                    <a:pt x="41" y="282"/>
                  </a:cubicBezTo>
                  <a:cubicBezTo>
                    <a:pt x="41" y="282"/>
                    <a:pt x="41" y="282"/>
                    <a:pt x="41" y="282"/>
                  </a:cubicBezTo>
                  <a:cubicBezTo>
                    <a:pt x="39" y="286"/>
                    <a:pt x="41" y="291"/>
                    <a:pt x="45" y="293"/>
                  </a:cubicBezTo>
                  <a:cubicBezTo>
                    <a:pt x="49" y="295"/>
                    <a:pt x="54" y="293"/>
                    <a:pt x="56" y="289"/>
                  </a:cubicBezTo>
                  <a:close/>
                  <a:moveTo>
                    <a:pt x="41" y="325"/>
                  </a:moveTo>
                  <a:cubicBezTo>
                    <a:pt x="41" y="325"/>
                    <a:pt x="41" y="325"/>
                    <a:pt x="41" y="325"/>
                  </a:cubicBezTo>
                  <a:cubicBezTo>
                    <a:pt x="43" y="321"/>
                    <a:pt x="40" y="316"/>
                    <a:pt x="36" y="315"/>
                  </a:cubicBezTo>
                  <a:cubicBezTo>
                    <a:pt x="32" y="314"/>
                    <a:pt x="27" y="316"/>
                    <a:pt x="26" y="320"/>
                  </a:cubicBezTo>
                  <a:cubicBezTo>
                    <a:pt x="26" y="320"/>
                    <a:pt x="26" y="320"/>
                    <a:pt x="26" y="320"/>
                  </a:cubicBezTo>
                  <a:cubicBezTo>
                    <a:pt x="25" y="324"/>
                    <a:pt x="27" y="329"/>
                    <a:pt x="31" y="330"/>
                  </a:cubicBezTo>
                  <a:cubicBezTo>
                    <a:pt x="35" y="332"/>
                    <a:pt x="40" y="329"/>
                    <a:pt x="41" y="325"/>
                  </a:cubicBezTo>
                  <a:close/>
                  <a:moveTo>
                    <a:pt x="30" y="363"/>
                  </a:moveTo>
                  <a:cubicBezTo>
                    <a:pt x="30" y="363"/>
                    <a:pt x="30" y="363"/>
                    <a:pt x="30" y="363"/>
                  </a:cubicBezTo>
                  <a:cubicBezTo>
                    <a:pt x="31" y="358"/>
                    <a:pt x="28" y="354"/>
                    <a:pt x="24" y="353"/>
                  </a:cubicBezTo>
                  <a:cubicBezTo>
                    <a:pt x="20" y="352"/>
                    <a:pt x="15" y="354"/>
                    <a:pt x="14" y="359"/>
                  </a:cubicBezTo>
                  <a:cubicBezTo>
                    <a:pt x="14" y="359"/>
                    <a:pt x="14" y="359"/>
                    <a:pt x="14" y="359"/>
                  </a:cubicBezTo>
                  <a:cubicBezTo>
                    <a:pt x="13" y="363"/>
                    <a:pt x="16" y="367"/>
                    <a:pt x="20" y="368"/>
                  </a:cubicBezTo>
                  <a:cubicBezTo>
                    <a:pt x="24" y="369"/>
                    <a:pt x="29" y="367"/>
                    <a:pt x="30" y="363"/>
                  </a:cubicBezTo>
                  <a:close/>
                  <a:moveTo>
                    <a:pt x="22" y="401"/>
                  </a:moveTo>
                  <a:cubicBezTo>
                    <a:pt x="22" y="401"/>
                    <a:pt x="22" y="401"/>
                    <a:pt x="22" y="401"/>
                  </a:cubicBezTo>
                  <a:cubicBezTo>
                    <a:pt x="23" y="396"/>
                    <a:pt x="20" y="392"/>
                    <a:pt x="15" y="392"/>
                  </a:cubicBezTo>
                  <a:cubicBezTo>
                    <a:pt x="11" y="391"/>
                    <a:pt x="7" y="394"/>
                    <a:pt x="6" y="398"/>
                  </a:cubicBezTo>
                  <a:cubicBezTo>
                    <a:pt x="5" y="402"/>
                    <a:pt x="8" y="407"/>
                    <a:pt x="13" y="407"/>
                  </a:cubicBezTo>
                  <a:cubicBezTo>
                    <a:pt x="17" y="408"/>
                    <a:pt x="21" y="405"/>
                    <a:pt x="22" y="401"/>
                  </a:cubicBezTo>
                  <a:close/>
                  <a:moveTo>
                    <a:pt x="17" y="439"/>
                  </a:moveTo>
                  <a:cubicBezTo>
                    <a:pt x="17" y="439"/>
                    <a:pt x="17" y="439"/>
                    <a:pt x="17" y="439"/>
                  </a:cubicBezTo>
                  <a:cubicBezTo>
                    <a:pt x="17" y="435"/>
                    <a:pt x="14" y="431"/>
                    <a:pt x="10" y="431"/>
                  </a:cubicBezTo>
                  <a:cubicBezTo>
                    <a:pt x="5" y="430"/>
                    <a:pt x="1" y="434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43"/>
                    <a:pt x="4" y="446"/>
                    <a:pt x="8" y="447"/>
                  </a:cubicBezTo>
                  <a:cubicBezTo>
                    <a:pt x="13" y="447"/>
                    <a:pt x="17" y="444"/>
                    <a:pt x="17" y="439"/>
                  </a:cubicBezTo>
                  <a:close/>
                  <a:moveTo>
                    <a:pt x="16" y="478"/>
                  </a:moveTo>
                  <a:cubicBezTo>
                    <a:pt x="16" y="478"/>
                    <a:pt x="16" y="478"/>
                    <a:pt x="16" y="478"/>
                  </a:cubicBezTo>
                  <a:cubicBezTo>
                    <a:pt x="16" y="474"/>
                    <a:pt x="12" y="470"/>
                    <a:pt x="8" y="470"/>
                  </a:cubicBezTo>
                  <a:cubicBezTo>
                    <a:pt x="3" y="470"/>
                    <a:pt x="0" y="474"/>
                    <a:pt x="0" y="479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3"/>
                    <a:pt x="3" y="486"/>
                    <a:pt x="8" y="486"/>
                  </a:cubicBezTo>
                  <a:cubicBezTo>
                    <a:pt x="12" y="486"/>
                    <a:pt x="16" y="483"/>
                    <a:pt x="16" y="478"/>
                  </a:cubicBezTo>
                  <a:close/>
                  <a:moveTo>
                    <a:pt x="17" y="517"/>
                  </a:moveTo>
                  <a:cubicBezTo>
                    <a:pt x="17" y="517"/>
                    <a:pt x="17" y="517"/>
                    <a:pt x="17" y="517"/>
                  </a:cubicBezTo>
                  <a:cubicBezTo>
                    <a:pt x="17" y="513"/>
                    <a:pt x="13" y="510"/>
                    <a:pt x="9" y="510"/>
                  </a:cubicBezTo>
                  <a:cubicBezTo>
                    <a:pt x="4" y="511"/>
                    <a:pt x="1" y="514"/>
                    <a:pt x="1" y="519"/>
                  </a:cubicBezTo>
                  <a:cubicBezTo>
                    <a:pt x="2" y="523"/>
                    <a:pt x="6" y="527"/>
                    <a:pt x="10" y="526"/>
                  </a:cubicBezTo>
                  <a:cubicBezTo>
                    <a:pt x="15" y="526"/>
                    <a:pt x="18" y="522"/>
                    <a:pt x="17" y="517"/>
                  </a:cubicBezTo>
                  <a:close/>
                  <a:moveTo>
                    <a:pt x="22" y="556"/>
                  </a:moveTo>
                  <a:cubicBezTo>
                    <a:pt x="22" y="556"/>
                    <a:pt x="22" y="556"/>
                    <a:pt x="22" y="556"/>
                  </a:cubicBezTo>
                  <a:cubicBezTo>
                    <a:pt x="22" y="552"/>
                    <a:pt x="18" y="549"/>
                    <a:pt x="13" y="550"/>
                  </a:cubicBezTo>
                  <a:cubicBezTo>
                    <a:pt x="9" y="550"/>
                    <a:pt x="6" y="555"/>
                    <a:pt x="7" y="559"/>
                  </a:cubicBezTo>
                  <a:cubicBezTo>
                    <a:pt x="7" y="563"/>
                    <a:pt x="12" y="566"/>
                    <a:pt x="16" y="565"/>
                  </a:cubicBezTo>
                  <a:cubicBezTo>
                    <a:pt x="20" y="565"/>
                    <a:pt x="23" y="561"/>
                    <a:pt x="22" y="556"/>
                  </a:cubicBezTo>
                  <a:close/>
                  <a:moveTo>
                    <a:pt x="31" y="594"/>
                  </a:moveTo>
                  <a:cubicBezTo>
                    <a:pt x="31" y="594"/>
                    <a:pt x="31" y="594"/>
                    <a:pt x="31" y="594"/>
                  </a:cubicBezTo>
                  <a:cubicBezTo>
                    <a:pt x="30" y="590"/>
                    <a:pt x="25" y="587"/>
                    <a:pt x="21" y="589"/>
                  </a:cubicBezTo>
                  <a:cubicBezTo>
                    <a:pt x="17" y="590"/>
                    <a:pt x="14" y="594"/>
                    <a:pt x="15" y="598"/>
                  </a:cubicBezTo>
                  <a:cubicBezTo>
                    <a:pt x="16" y="603"/>
                    <a:pt x="21" y="605"/>
                    <a:pt x="25" y="604"/>
                  </a:cubicBezTo>
                  <a:cubicBezTo>
                    <a:pt x="29" y="603"/>
                    <a:pt x="32" y="599"/>
                    <a:pt x="31" y="594"/>
                  </a:cubicBezTo>
                  <a:close/>
                  <a:moveTo>
                    <a:pt x="42" y="632"/>
                  </a:moveTo>
                  <a:cubicBezTo>
                    <a:pt x="42" y="632"/>
                    <a:pt x="42" y="632"/>
                    <a:pt x="42" y="632"/>
                  </a:cubicBezTo>
                  <a:cubicBezTo>
                    <a:pt x="41" y="627"/>
                    <a:pt x="36" y="625"/>
                    <a:pt x="32" y="627"/>
                  </a:cubicBezTo>
                  <a:cubicBezTo>
                    <a:pt x="28" y="628"/>
                    <a:pt x="26" y="633"/>
                    <a:pt x="27" y="637"/>
                  </a:cubicBezTo>
                  <a:cubicBezTo>
                    <a:pt x="27" y="637"/>
                    <a:pt x="27" y="637"/>
                    <a:pt x="27" y="637"/>
                  </a:cubicBezTo>
                  <a:cubicBezTo>
                    <a:pt x="29" y="641"/>
                    <a:pt x="33" y="643"/>
                    <a:pt x="37" y="642"/>
                  </a:cubicBezTo>
                  <a:cubicBezTo>
                    <a:pt x="42" y="640"/>
                    <a:pt x="44" y="636"/>
                    <a:pt x="42" y="632"/>
                  </a:cubicBezTo>
                  <a:close/>
                  <a:moveTo>
                    <a:pt x="57" y="668"/>
                  </a:moveTo>
                  <a:cubicBezTo>
                    <a:pt x="57" y="668"/>
                    <a:pt x="57" y="668"/>
                    <a:pt x="57" y="668"/>
                  </a:cubicBezTo>
                  <a:cubicBezTo>
                    <a:pt x="55" y="664"/>
                    <a:pt x="50" y="662"/>
                    <a:pt x="46" y="664"/>
                  </a:cubicBezTo>
                  <a:cubicBezTo>
                    <a:pt x="42" y="666"/>
                    <a:pt x="41" y="670"/>
                    <a:pt x="42" y="674"/>
                  </a:cubicBezTo>
                  <a:cubicBezTo>
                    <a:pt x="42" y="674"/>
                    <a:pt x="42" y="674"/>
                    <a:pt x="42" y="674"/>
                  </a:cubicBezTo>
                  <a:cubicBezTo>
                    <a:pt x="44" y="678"/>
                    <a:pt x="49" y="680"/>
                    <a:pt x="53" y="678"/>
                  </a:cubicBezTo>
                  <a:cubicBezTo>
                    <a:pt x="57" y="676"/>
                    <a:pt x="59" y="672"/>
                    <a:pt x="57" y="668"/>
                  </a:cubicBezTo>
                  <a:close/>
                  <a:moveTo>
                    <a:pt x="75" y="702"/>
                  </a:moveTo>
                  <a:cubicBezTo>
                    <a:pt x="75" y="702"/>
                    <a:pt x="75" y="702"/>
                    <a:pt x="75" y="702"/>
                  </a:cubicBezTo>
                  <a:cubicBezTo>
                    <a:pt x="73" y="699"/>
                    <a:pt x="68" y="697"/>
                    <a:pt x="64" y="699"/>
                  </a:cubicBezTo>
                  <a:cubicBezTo>
                    <a:pt x="60" y="702"/>
                    <a:pt x="59" y="706"/>
                    <a:pt x="61" y="710"/>
                  </a:cubicBezTo>
                  <a:cubicBezTo>
                    <a:pt x="63" y="714"/>
                    <a:pt x="68" y="716"/>
                    <a:pt x="72" y="713"/>
                  </a:cubicBezTo>
                  <a:cubicBezTo>
                    <a:pt x="75" y="711"/>
                    <a:pt x="77" y="706"/>
                    <a:pt x="75" y="702"/>
                  </a:cubicBezTo>
                  <a:close/>
                  <a:moveTo>
                    <a:pt x="95" y="736"/>
                  </a:moveTo>
                  <a:cubicBezTo>
                    <a:pt x="95" y="736"/>
                    <a:pt x="95" y="736"/>
                    <a:pt x="95" y="736"/>
                  </a:cubicBezTo>
                  <a:cubicBezTo>
                    <a:pt x="93" y="732"/>
                    <a:pt x="88" y="731"/>
                    <a:pt x="84" y="733"/>
                  </a:cubicBezTo>
                  <a:cubicBezTo>
                    <a:pt x="81" y="736"/>
                    <a:pt x="80" y="741"/>
                    <a:pt x="82" y="745"/>
                  </a:cubicBezTo>
                  <a:cubicBezTo>
                    <a:pt x="82" y="745"/>
                    <a:pt x="82" y="745"/>
                    <a:pt x="82" y="745"/>
                  </a:cubicBezTo>
                  <a:cubicBezTo>
                    <a:pt x="85" y="748"/>
                    <a:pt x="90" y="749"/>
                    <a:pt x="93" y="747"/>
                  </a:cubicBezTo>
                  <a:cubicBezTo>
                    <a:pt x="97" y="744"/>
                    <a:pt x="98" y="739"/>
                    <a:pt x="95" y="736"/>
                  </a:cubicBezTo>
                  <a:close/>
                  <a:moveTo>
                    <a:pt x="119" y="767"/>
                  </a:moveTo>
                  <a:cubicBezTo>
                    <a:pt x="119" y="767"/>
                    <a:pt x="119" y="767"/>
                    <a:pt x="119" y="767"/>
                  </a:cubicBezTo>
                  <a:cubicBezTo>
                    <a:pt x="116" y="763"/>
                    <a:pt x="111" y="763"/>
                    <a:pt x="107" y="766"/>
                  </a:cubicBezTo>
                  <a:cubicBezTo>
                    <a:pt x="104" y="769"/>
                    <a:pt x="103" y="774"/>
                    <a:pt x="106" y="777"/>
                  </a:cubicBezTo>
                  <a:cubicBezTo>
                    <a:pt x="106" y="777"/>
                    <a:pt x="106" y="777"/>
                    <a:pt x="106" y="777"/>
                  </a:cubicBezTo>
                  <a:cubicBezTo>
                    <a:pt x="109" y="780"/>
                    <a:pt x="114" y="781"/>
                    <a:pt x="117" y="778"/>
                  </a:cubicBezTo>
                  <a:cubicBezTo>
                    <a:pt x="121" y="775"/>
                    <a:pt x="121" y="770"/>
                    <a:pt x="119" y="767"/>
                  </a:cubicBezTo>
                  <a:close/>
                  <a:moveTo>
                    <a:pt x="144" y="796"/>
                  </a:moveTo>
                  <a:cubicBezTo>
                    <a:pt x="144" y="796"/>
                    <a:pt x="144" y="796"/>
                    <a:pt x="144" y="796"/>
                  </a:cubicBezTo>
                  <a:cubicBezTo>
                    <a:pt x="141" y="793"/>
                    <a:pt x="136" y="793"/>
                    <a:pt x="133" y="796"/>
                  </a:cubicBezTo>
                  <a:cubicBezTo>
                    <a:pt x="130" y="799"/>
                    <a:pt x="130" y="804"/>
                    <a:pt x="133" y="807"/>
                  </a:cubicBezTo>
                  <a:cubicBezTo>
                    <a:pt x="133" y="807"/>
                    <a:pt x="133" y="807"/>
                    <a:pt x="133" y="807"/>
                  </a:cubicBezTo>
                  <a:cubicBezTo>
                    <a:pt x="136" y="810"/>
                    <a:pt x="141" y="810"/>
                    <a:pt x="144" y="807"/>
                  </a:cubicBezTo>
                  <a:cubicBezTo>
                    <a:pt x="147" y="804"/>
                    <a:pt x="148" y="799"/>
                    <a:pt x="144" y="796"/>
                  </a:cubicBezTo>
                  <a:close/>
                  <a:moveTo>
                    <a:pt x="173" y="823"/>
                  </a:moveTo>
                  <a:cubicBezTo>
                    <a:pt x="173" y="823"/>
                    <a:pt x="173" y="823"/>
                    <a:pt x="173" y="823"/>
                  </a:cubicBezTo>
                  <a:cubicBezTo>
                    <a:pt x="169" y="820"/>
                    <a:pt x="164" y="820"/>
                    <a:pt x="161" y="824"/>
                  </a:cubicBezTo>
                  <a:cubicBezTo>
                    <a:pt x="159" y="827"/>
                    <a:pt x="159" y="832"/>
                    <a:pt x="162" y="835"/>
                  </a:cubicBezTo>
                  <a:cubicBezTo>
                    <a:pt x="162" y="835"/>
                    <a:pt x="162" y="835"/>
                    <a:pt x="162" y="835"/>
                  </a:cubicBezTo>
                  <a:cubicBezTo>
                    <a:pt x="166" y="838"/>
                    <a:pt x="171" y="838"/>
                    <a:pt x="173" y="834"/>
                  </a:cubicBezTo>
                  <a:cubicBezTo>
                    <a:pt x="176" y="831"/>
                    <a:pt x="176" y="826"/>
                    <a:pt x="173" y="823"/>
                  </a:cubicBezTo>
                  <a:close/>
                  <a:moveTo>
                    <a:pt x="203" y="848"/>
                  </a:moveTo>
                  <a:cubicBezTo>
                    <a:pt x="203" y="848"/>
                    <a:pt x="203" y="848"/>
                    <a:pt x="203" y="848"/>
                  </a:cubicBezTo>
                  <a:cubicBezTo>
                    <a:pt x="200" y="845"/>
                    <a:pt x="195" y="846"/>
                    <a:pt x="192" y="849"/>
                  </a:cubicBezTo>
                  <a:cubicBezTo>
                    <a:pt x="189" y="853"/>
                    <a:pt x="190" y="858"/>
                    <a:pt x="194" y="860"/>
                  </a:cubicBezTo>
                  <a:cubicBezTo>
                    <a:pt x="197" y="863"/>
                    <a:pt x="202" y="862"/>
                    <a:pt x="205" y="859"/>
                  </a:cubicBezTo>
                  <a:cubicBezTo>
                    <a:pt x="207" y="855"/>
                    <a:pt x="207" y="850"/>
                    <a:pt x="203" y="848"/>
                  </a:cubicBezTo>
                  <a:close/>
                </a:path>
              </a:pathLst>
            </a:custGeom>
            <a:solidFill>
              <a:srgbClr val="B4EA5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CBF84F04-16A0-065A-5D5B-6E675DA6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5213350"/>
              <a:ext cx="60325" cy="60325"/>
            </a:xfrm>
            <a:custGeom>
              <a:avLst/>
              <a:gdLst>
                <a:gd name="T0" fmla="*/ 8 w 16"/>
                <a:gd name="T1" fmla="*/ 16 h 16"/>
                <a:gd name="T2" fmla="*/ 14 w 16"/>
                <a:gd name="T3" fmla="*/ 14 h 16"/>
                <a:gd name="T4" fmla="*/ 16 w 16"/>
                <a:gd name="T5" fmla="*/ 8 h 16"/>
                <a:gd name="T6" fmla="*/ 14 w 16"/>
                <a:gd name="T7" fmla="*/ 2 h 16"/>
                <a:gd name="T8" fmla="*/ 8 w 16"/>
                <a:gd name="T9" fmla="*/ 0 h 16"/>
                <a:gd name="T10" fmla="*/ 2 w 16"/>
                <a:gd name="T11" fmla="*/ 2 h 16"/>
                <a:gd name="T12" fmla="*/ 0 w 16"/>
                <a:gd name="T13" fmla="*/ 8 h 16"/>
                <a:gd name="T14" fmla="*/ 2 w 16"/>
                <a:gd name="T15" fmla="*/ 14 h 16"/>
                <a:gd name="T16" fmla="*/ 8 w 16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10" y="16"/>
                    <a:pt x="12" y="15"/>
                    <a:pt x="14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6"/>
                    <a:pt x="15" y="4"/>
                    <a:pt x="14" y="2"/>
                  </a:cubicBezTo>
                  <a:cubicBezTo>
                    <a:pt x="12" y="1"/>
                    <a:pt x="10" y="0"/>
                    <a:pt x="8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4" y="15"/>
                    <a:pt x="6" y="16"/>
                    <a:pt x="8" y="1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27" name="Freeform 8">
            <a:extLst>
              <a:ext uri="{FF2B5EF4-FFF2-40B4-BE49-F238E27FC236}">
                <a16:creationId xmlns:a16="http://schemas.microsoft.com/office/drawing/2014/main" id="{1DD944C8-2BBD-01BD-2F69-78215249B9E7}"/>
              </a:ext>
            </a:extLst>
          </p:cNvPr>
          <p:cNvSpPr>
            <a:spLocks/>
          </p:cNvSpPr>
          <p:nvPr userDrawn="1"/>
        </p:nvSpPr>
        <p:spPr bwMode="auto">
          <a:xfrm>
            <a:off x="5087541" y="2758679"/>
            <a:ext cx="463154" cy="1619250"/>
          </a:xfrm>
          <a:custGeom>
            <a:avLst/>
            <a:gdLst>
              <a:gd name="T0" fmla="*/ 135 w 164"/>
              <a:gd name="T1" fmla="*/ 546 h 574"/>
              <a:gd name="T2" fmla="*/ 73 w 164"/>
              <a:gd name="T3" fmla="*/ 429 h 574"/>
              <a:gd name="T4" fmla="*/ 73 w 164"/>
              <a:gd name="T5" fmla="*/ 429 h 574"/>
              <a:gd name="T6" fmla="*/ 34 w 164"/>
              <a:gd name="T7" fmla="*/ 278 h 574"/>
              <a:gd name="T8" fmla="*/ 34 w 164"/>
              <a:gd name="T9" fmla="*/ 275 h 574"/>
              <a:gd name="T10" fmla="*/ 67 w 164"/>
              <a:gd name="T11" fmla="*/ 138 h 574"/>
              <a:gd name="T12" fmla="*/ 155 w 164"/>
              <a:gd name="T13" fmla="*/ 33 h 574"/>
              <a:gd name="T14" fmla="*/ 158 w 164"/>
              <a:gd name="T15" fmla="*/ 9 h 574"/>
              <a:gd name="T16" fmla="*/ 134 w 164"/>
              <a:gd name="T17" fmla="*/ 6 h 574"/>
              <a:gd name="T18" fmla="*/ 37 w 164"/>
              <a:gd name="T19" fmla="*/ 123 h 574"/>
              <a:gd name="T20" fmla="*/ 0 w 164"/>
              <a:gd name="T21" fmla="*/ 274 h 574"/>
              <a:gd name="T22" fmla="*/ 0 w 164"/>
              <a:gd name="T23" fmla="*/ 278 h 574"/>
              <a:gd name="T24" fmla="*/ 43 w 164"/>
              <a:gd name="T25" fmla="*/ 445 h 574"/>
              <a:gd name="T26" fmla="*/ 58 w 164"/>
              <a:gd name="T27" fmla="*/ 437 h 574"/>
              <a:gd name="T28" fmla="*/ 43 w 164"/>
              <a:gd name="T29" fmla="*/ 445 h 574"/>
              <a:gd name="T30" fmla="*/ 105 w 164"/>
              <a:gd name="T31" fmla="*/ 562 h 574"/>
              <a:gd name="T32" fmla="*/ 128 w 164"/>
              <a:gd name="T33" fmla="*/ 569 h 574"/>
              <a:gd name="T34" fmla="*/ 135 w 164"/>
              <a:gd name="T35" fmla="*/ 546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4" h="574">
                <a:moveTo>
                  <a:pt x="135" y="546"/>
                </a:moveTo>
                <a:cubicBezTo>
                  <a:pt x="73" y="429"/>
                  <a:pt x="73" y="429"/>
                  <a:pt x="73" y="429"/>
                </a:cubicBezTo>
                <a:cubicBezTo>
                  <a:pt x="73" y="429"/>
                  <a:pt x="73" y="429"/>
                  <a:pt x="73" y="429"/>
                </a:cubicBezTo>
                <a:cubicBezTo>
                  <a:pt x="48" y="384"/>
                  <a:pt x="34" y="333"/>
                  <a:pt x="34" y="278"/>
                </a:cubicBezTo>
                <a:cubicBezTo>
                  <a:pt x="34" y="277"/>
                  <a:pt x="34" y="276"/>
                  <a:pt x="34" y="275"/>
                </a:cubicBezTo>
                <a:cubicBezTo>
                  <a:pt x="34" y="226"/>
                  <a:pt x="46" y="179"/>
                  <a:pt x="67" y="138"/>
                </a:cubicBezTo>
                <a:cubicBezTo>
                  <a:pt x="88" y="97"/>
                  <a:pt x="118" y="61"/>
                  <a:pt x="155" y="33"/>
                </a:cubicBezTo>
                <a:cubicBezTo>
                  <a:pt x="162" y="27"/>
                  <a:pt x="164" y="16"/>
                  <a:pt x="158" y="9"/>
                </a:cubicBezTo>
                <a:cubicBezTo>
                  <a:pt x="152" y="1"/>
                  <a:pt x="141" y="0"/>
                  <a:pt x="134" y="6"/>
                </a:cubicBezTo>
                <a:cubicBezTo>
                  <a:pt x="94" y="37"/>
                  <a:pt x="60" y="77"/>
                  <a:pt x="37" y="123"/>
                </a:cubicBezTo>
                <a:cubicBezTo>
                  <a:pt x="14" y="168"/>
                  <a:pt x="0" y="220"/>
                  <a:pt x="0" y="274"/>
                </a:cubicBezTo>
                <a:cubicBezTo>
                  <a:pt x="0" y="276"/>
                  <a:pt x="0" y="277"/>
                  <a:pt x="0" y="278"/>
                </a:cubicBezTo>
                <a:cubicBezTo>
                  <a:pt x="0" y="339"/>
                  <a:pt x="16" y="396"/>
                  <a:pt x="43" y="445"/>
                </a:cubicBezTo>
                <a:cubicBezTo>
                  <a:pt x="58" y="437"/>
                  <a:pt x="58" y="437"/>
                  <a:pt x="58" y="437"/>
                </a:cubicBezTo>
                <a:cubicBezTo>
                  <a:pt x="43" y="445"/>
                  <a:pt x="43" y="445"/>
                  <a:pt x="43" y="445"/>
                </a:cubicBezTo>
                <a:cubicBezTo>
                  <a:pt x="105" y="562"/>
                  <a:pt x="105" y="562"/>
                  <a:pt x="105" y="562"/>
                </a:cubicBezTo>
                <a:cubicBezTo>
                  <a:pt x="109" y="570"/>
                  <a:pt x="120" y="574"/>
                  <a:pt x="128" y="569"/>
                </a:cubicBezTo>
                <a:cubicBezTo>
                  <a:pt x="136" y="565"/>
                  <a:pt x="139" y="554"/>
                  <a:pt x="135" y="546"/>
                </a:cubicBezTo>
              </a:path>
            </a:pathLst>
          </a:custGeom>
          <a:solidFill>
            <a:srgbClr val="ACF2E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E5B74F0B-98A3-A5C6-91BD-A1C355841DAA}"/>
              </a:ext>
            </a:extLst>
          </p:cNvPr>
          <p:cNvSpPr>
            <a:spLocks/>
          </p:cNvSpPr>
          <p:nvPr userDrawn="1"/>
        </p:nvSpPr>
        <p:spPr bwMode="auto">
          <a:xfrm>
            <a:off x="5460208" y="2572942"/>
            <a:ext cx="1497806" cy="657225"/>
          </a:xfrm>
          <a:custGeom>
            <a:avLst/>
            <a:gdLst>
              <a:gd name="T0" fmla="*/ 30 w 531"/>
              <a:gd name="T1" fmla="*/ 93 h 233"/>
              <a:gd name="T2" fmla="*/ 207 w 531"/>
              <a:gd name="T3" fmla="*/ 34 h 233"/>
              <a:gd name="T4" fmla="*/ 212 w 531"/>
              <a:gd name="T5" fmla="*/ 34 h 233"/>
              <a:gd name="T6" fmla="*/ 384 w 531"/>
              <a:gd name="T7" fmla="*/ 86 h 233"/>
              <a:gd name="T8" fmla="*/ 496 w 531"/>
              <a:gd name="T9" fmla="*/ 220 h 233"/>
              <a:gd name="T10" fmla="*/ 518 w 531"/>
              <a:gd name="T11" fmla="*/ 229 h 233"/>
              <a:gd name="T12" fmla="*/ 527 w 531"/>
              <a:gd name="T13" fmla="*/ 207 h 233"/>
              <a:gd name="T14" fmla="*/ 403 w 531"/>
              <a:gd name="T15" fmla="*/ 58 h 233"/>
              <a:gd name="T16" fmla="*/ 212 w 531"/>
              <a:gd name="T17" fmla="*/ 0 h 233"/>
              <a:gd name="T18" fmla="*/ 207 w 531"/>
              <a:gd name="T19" fmla="*/ 0 h 233"/>
              <a:gd name="T20" fmla="*/ 10 w 531"/>
              <a:gd name="T21" fmla="*/ 66 h 233"/>
              <a:gd name="T22" fmla="*/ 6 w 531"/>
              <a:gd name="T23" fmla="*/ 90 h 233"/>
              <a:gd name="T24" fmla="*/ 30 w 531"/>
              <a:gd name="T25" fmla="*/ 9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1" h="233">
                <a:moveTo>
                  <a:pt x="30" y="93"/>
                </a:moveTo>
                <a:cubicBezTo>
                  <a:pt x="80" y="57"/>
                  <a:pt x="141" y="35"/>
                  <a:pt x="207" y="34"/>
                </a:cubicBezTo>
                <a:cubicBezTo>
                  <a:pt x="209" y="34"/>
                  <a:pt x="210" y="34"/>
                  <a:pt x="212" y="34"/>
                </a:cubicBezTo>
                <a:cubicBezTo>
                  <a:pt x="275" y="34"/>
                  <a:pt x="334" y="53"/>
                  <a:pt x="384" y="86"/>
                </a:cubicBezTo>
                <a:cubicBezTo>
                  <a:pt x="433" y="119"/>
                  <a:pt x="472" y="166"/>
                  <a:pt x="496" y="220"/>
                </a:cubicBezTo>
                <a:cubicBezTo>
                  <a:pt x="500" y="229"/>
                  <a:pt x="510" y="233"/>
                  <a:pt x="518" y="229"/>
                </a:cubicBezTo>
                <a:cubicBezTo>
                  <a:pt x="527" y="225"/>
                  <a:pt x="531" y="216"/>
                  <a:pt x="527" y="207"/>
                </a:cubicBezTo>
                <a:cubicBezTo>
                  <a:pt x="501" y="146"/>
                  <a:pt x="457" y="94"/>
                  <a:pt x="403" y="58"/>
                </a:cubicBezTo>
                <a:cubicBezTo>
                  <a:pt x="348" y="21"/>
                  <a:pt x="282" y="0"/>
                  <a:pt x="212" y="0"/>
                </a:cubicBezTo>
                <a:cubicBezTo>
                  <a:pt x="210" y="0"/>
                  <a:pt x="208" y="0"/>
                  <a:pt x="207" y="0"/>
                </a:cubicBezTo>
                <a:cubicBezTo>
                  <a:pt x="133" y="1"/>
                  <a:pt x="65" y="25"/>
                  <a:pt x="10" y="66"/>
                </a:cubicBezTo>
                <a:cubicBezTo>
                  <a:pt x="2" y="72"/>
                  <a:pt x="0" y="82"/>
                  <a:pt x="6" y="90"/>
                </a:cubicBezTo>
                <a:cubicBezTo>
                  <a:pt x="12" y="97"/>
                  <a:pt x="22" y="99"/>
                  <a:pt x="30" y="93"/>
                </a:cubicBezTo>
              </a:path>
            </a:pathLst>
          </a:custGeom>
          <a:solidFill>
            <a:srgbClr val="ACF2E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08623FDF-0B78-BE41-FFF4-6D81B745B593}"/>
              </a:ext>
            </a:extLst>
          </p:cNvPr>
          <p:cNvSpPr>
            <a:spLocks/>
          </p:cNvSpPr>
          <p:nvPr userDrawn="1"/>
        </p:nvSpPr>
        <p:spPr bwMode="auto">
          <a:xfrm>
            <a:off x="5470923" y="4417220"/>
            <a:ext cx="1188244" cy="992981"/>
          </a:xfrm>
          <a:custGeom>
            <a:avLst/>
            <a:gdLst>
              <a:gd name="T0" fmla="*/ 387 w 421"/>
              <a:gd name="T1" fmla="*/ 17 h 352"/>
              <a:gd name="T2" fmla="*/ 387 w 421"/>
              <a:gd name="T3" fmla="*/ 47 h 352"/>
              <a:gd name="T4" fmla="*/ 383 w 421"/>
              <a:gd name="T5" fmla="*/ 58 h 352"/>
              <a:gd name="T6" fmla="*/ 373 w 421"/>
              <a:gd name="T7" fmla="*/ 62 h 352"/>
              <a:gd name="T8" fmla="*/ 59 w 421"/>
              <a:gd name="T9" fmla="*/ 62 h 352"/>
              <a:gd name="T10" fmla="*/ 17 w 421"/>
              <a:gd name="T11" fmla="*/ 79 h 352"/>
              <a:gd name="T12" fmla="*/ 0 w 421"/>
              <a:gd name="T13" fmla="*/ 122 h 352"/>
              <a:gd name="T14" fmla="*/ 17 w 421"/>
              <a:gd name="T15" fmla="*/ 164 h 352"/>
              <a:gd name="T16" fmla="*/ 59 w 421"/>
              <a:gd name="T17" fmla="*/ 181 h 352"/>
              <a:gd name="T18" fmla="*/ 319 w 421"/>
              <a:gd name="T19" fmla="*/ 181 h 352"/>
              <a:gd name="T20" fmla="*/ 336 w 421"/>
              <a:gd name="T21" fmla="*/ 188 h 352"/>
              <a:gd name="T22" fmla="*/ 343 w 421"/>
              <a:gd name="T23" fmla="*/ 205 h 352"/>
              <a:gd name="T24" fmla="*/ 336 w 421"/>
              <a:gd name="T25" fmla="*/ 222 h 352"/>
              <a:gd name="T26" fmla="*/ 319 w 421"/>
              <a:gd name="T27" fmla="*/ 229 h 352"/>
              <a:gd name="T28" fmla="*/ 115 w 421"/>
              <a:gd name="T29" fmla="*/ 229 h 352"/>
              <a:gd name="T30" fmla="*/ 71 w 421"/>
              <a:gd name="T31" fmla="*/ 247 h 352"/>
              <a:gd name="T32" fmla="*/ 53 w 421"/>
              <a:gd name="T33" fmla="*/ 290 h 352"/>
              <a:gd name="T34" fmla="*/ 71 w 421"/>
              <a:gd name="T35" fmla="*/ 334 h 352"/>
              <a:gd name="T36" fmla="*/ 115 w 421"/>
              <a:gd name="T37" fmla="*/ 352 h 352"/>
              <a:gd name="T38" fmla="*/ 209 w 421"/>
              <a:gd name="T39" fmla="*/ 352 h 352"/>
              <a:gd name="T40" fmla="*/ 257 w 421"/>
              <a:gd name="T41" fmla="*/ 352 h 352"/>
              <a:gd name="T42" fmla="*/ 274 w 421"/>
              <a:gd name="T43" fmla="*/ 335 h 352"/>
              <a:gd name="T44" fmla="*/ 257 w 421"/>
              <a:gd name="T45" fmla="*/ 318 h 352"/>
              <a:gd name="T46" fmla="*/ 209 w 421"/>
              <a:gd name="T47" fmla="*/ 318 h 352"/>
              <a:gd name="T48" fmla="*/ 115 w 421"/>
              <a:gd name="T49" fmla="*/ 318 h 352"/>
              <a:gd name="T50" fmla="*/ 95 w 421"/>
              <a:gd name="T51" fmla="*/ 310 h 352"/>
              <a:gd name="T52" fmla="*/ 87 w 421"/>
              <a:gd name="T53" fmla="*/ 290 h 352"/>
              <a:gd name="T54" fmla="*/ 95 w 421"/>
              <a:gd name="T55" fmla="*/ 271 h 352"/>
              <a:gd name="T56" fmla="*/ 115 w 421"/>
              <a:gd name="T57" fmla="*/ 262 h 352"/>
              <a:gd name="T58" fmla="*/ 319 w 421"/>
              <a:gd name="T59" fmla="*/ 262 h 352"/>
              <a:gd name="T60" fmla="*/ 360 w 421"/>
              <a:gd name="T61" fmla="*/ 246 h 352"/>
              <a:gd name="T62" fmla="*/ 377 w 421"/>
              <a:gd name="T63" fmla="*/ 205 h 352"/>
              <a:gd name="T64" fmla="*/ 360 w 421"/>
              <a:gd name="T65" fmla="*/ 164 h 352"/>
              <a:gd name="T66" fmla="*/ 319 w 421"/>
              <a:gd name="T67" fmla="*/ 147 h 352"/>
              <a:gd name="T68" fmla="*/ 59 w 421"/>
              <a:gd name="T69" fmla="*/ 147 h 352"/>
              <a:gd name="T70" fmla="*/ 41 w 421"/>
              <a:gd name="T71" fmla="*/ 140 h 352"/>
              <a:gd name="T72" fmla="*/ 34 w 421"/>
              <a:gd name="T73" fmla="*/ 122 h 352"/>
              <a:gd name="T74" fmla="*/ 41 w 421"/>
              <a:gd name="T75" fmla="*/ 103 h 352"/>
              <a:gd name="T76" fmla="*/ 59 w 421"/>
              <a:gd name="T77" fmla="*/ 96 h 352"/>
              <a:gd name="T78" fmla="*/ 373 w 421"/>
              <a:gd name="T79" fmla="*/ 96 h 352"/>
              <a:gd name="T80" fmla="*/ 407 w 421"/>
              <a:gd name="T81" fmla="*/ 82 h 352"/>
              <a:gd name="T82" fmla="*/ 421 w 421"/>
              <a:gd name="T83" fmla="*/ 47 h 352"/>
              <a:gd name="T84" fmla="*/ 421 w 421"/>
              <a:gd name="T85" fmla="*/ 17 h 352"/>
              <a:gd name="T86" fmla="*/ 404 w 421"/>
              <a:gd name="T87" fmla="*/ 0 h 352"/>
              <a:gd name="T88" fmla="*/ 387 w 421"/>
              <a:gd name="T89" fmla="*/ 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1" h="352">
                <a:moveTo>
                  <a:pt x="387" y="17"/>
                </a:moveTo>
                <a:cubicBezTo>
                  <a:pt x="387" y="47"/>
                  <a:pt x="387" y="47"/>
                  <a:pt x="387" y="47"/>
                </a:cubicBezTo>
                <a:cubicBezTo>
                  <a:pt x="387" y="51"/>
                  <a:pt x="386" y="55"/>
                  <a:pt x="383" y="58"/>
                </a:cubicBezTo>
                <a:cubicBezTo>
                  <a:pt x="380" y="60"/>
                  <a:pt x="377" y="62"/>
                  <a:pt x="373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43" y="62"/>
                  <a:pt x="28" y="69"/>
                  <a:pt x="17" y="79"/>
                </a:cubicBezTo>
                <a:cubicBezTo>
                  <a:pt x="7" y="90"/>
                  <a:pt x="0" y="105"/>
                  <a:pt x="0" y="122"/>
                </a:cubicBezTo>
                <a:cubicBezTo>
                  <a:pt x="0" y="138"/>
                  <a:pt x="7" y="153"/>
                  <a:pt x="17" y="164"/>
                </a:cubicBezTo>
                <a:cubicBezTo>
                  <a:pt x="28" y="174"/>
                  <a:pt x="43" y="181"/>
                  <a:pt x="59" y="181"/>
                </a:cubicBezTo>
                <a:cubicBezTo>
                  <a:pt x="319" y="181"/>
                  <a:pt x="319" y="181"/>
                  <a:pt x="319" y="181"/>
                </a:cubicBezTo>
                <a:cubicBezTo>
                  <a:pt x="326" y="181"/>
                  <a:pt x="332" y="184"/>
                  <a:pt x="336" y="188"/>
                </a:cubicBezTo>
                <a:cubicBezTo>
                  <a:pt x="341" y="192"/>
                  <a:pt x="343" y="198"/>
                  <a:pt x="343" y="205"/>
                </a:cubicBezTo>
                <a:cubicBezTo>
                  <a:pt x="343" y="211"/>
                  <a:pt x="341" y="217"/>
                  <a:pt x="336" y="222"/>
                </a:cubicBezTo>
                <a:cubicBezTo>
                  <a:pt x="332" y="226"/>
                  <a:pt x="326" y="229"/>
                  <a:pt x="319" y="229"/>
                </a:cubicBezTo>
                <a:cubicBezTo>
                  <a:pt x="115" y="229"/>
                  <a:pt x="115" y="229"/>
                  <a:pt x="115" y="229"/>
                </a:cubicBezTo>
                <a:cubicBezTo>
                  <a:pt x="98" y="229"/>
                  <a:pt x="82" y="236"/>
                  <a:pt x="71" y="247"/>
                </a:cubicBezTo>
                <a:cubicBezTo>
                  <a:pt x="60" y="258"/>
                  <a:pt x="53" y="273"/>
                  <a:pt x="53" y="290"/>
                </a:cubicBezTo>
                <a:cubicBezTo>
                  <a:pt x="53" y="307"/>
                  <a:pt x="60" y="323"/>
                  <a:pt x="71" y="334"/>
                </a:cubicBezTo>
                <a:cubicBezTo>
                  <a:pt x="82" y="345"/>
                  <a:pt x="98" y="352"/>
                  <a:pt x="115" y="352"/>
                </a:cubicBezTo>
                <a:cubicBezTo>
                  <a:pt x="209" y="352"/>
                  <a:pt x="209" y="352"/>
                  <a:pt x="209" y="352"/>
                </a:cubicBezTo>
                <a:cubicBezTo>
                  <a:pt x="257" y="352"/>
                  <a:pt x="257" y="352"/>
                  <a:pt x="257" y="352"/>
                </a:cubicBezTo>
                <a:cubicBezTo>
                  <a:pt x="267" y="352"/>
                  <a:pt x="274" y="345"/>
                  <a:pt x="274" y="335"/>
                </a:cubicBezTo>
                <a:cubicBezTo>
                  <a:pt x="274" y="326"/>
                  <a:pt x="267" y="318"/>
                  <a:pt x="257" y="318"/>
                </a:cubicBezTo>
                <a:cubicBezTo>
                  <a:pt x="209" y="318"/>
                  <a:pt x="209" y="318"/>
                  <a:pt x="209" y="318"/>
                </a:cubicBezTo>
                <a:cubicBezTo>
                  <a:pt x="115" y="318"/>
                  <a:pt x="115" y="318"/>
                  <a:pt x="115" y="318"/>
                </a:cubicBezTo>
                <a:cubicBezTo>
                  <a:pt x="107" y="318"/>
                  <a:pt x="100" y="315"/>
                  <a:pt x="95" y="310"/>
                </a:cubicBezTo>
                <a:cubicBezTo>
                  <a:pt x="90" y="305"/>
                  <a:pt x="87" y="298"/>
                  <a:pt x="87" y="290"/>
                </a:cubicBezTo>
                <a:cubicBezTo>
                  <a:pt x="87" y="283"/>
                  <a:pt x="90" y="276"/>
                  <a:pt x="95" y="271"/>
                </a:cubicBezTo>
                <a:cubicBezTo>
                  <a:pt x="100" y="266"/>
                  <a:pt x="107" y="262"/>
                  <a:pt x="115" y="262"/>
                </a:cubicBezTo>
                <a:cubicBezTo>
                  <a:pt x="319" y="262"/>
                  <a:pt x="319" y="262"/>
                  <a:pt x="319" y="262"/>
                </a:cubicBezTo>
                <a:cubicBezTo>
                  <a:pt x="335" y="262"/>
                  <a:pt x="350" y="256"/>
                  <a:pt x="360" y="246"/>
                </a:cubicBezTo>
                <a:cubicBezTo>
                  <a:pt x="371" y="235"/>
                  <a:pt x="377" y="221"/>
                  <a:pt x="377" y="205"/>
                </a:cubicBezTo>
                <a:cubicBezTo>
                  <a:pt x="377" y="189"/>
                  <a:pt x="371" y="174"/>
                  <a:pt x="360" y="164"/>
                </a:cubicBezTo>
                <a:cubicBezTo>
                  <a:pt x="350" y="154"/>
                  <a:pt x="335" y="147"/>
                  <a:pt x="319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2" y="147"/>
                  <a:pt x="46" y="144"/>
                  <a:pt x="41" y="140"/>
                </a:cubicBezTo>
                <a:cubicBezTo>
                  <a:pt x="37" y="135"/>
                  <a:pt x="34" y="129"/>
                  <a:pt x="34" y="122"/>
                </a:cubicBezTo>
                <a:cubicBezTo>
                  <a:pt x="34" y="114"/>
                  <a:pt x="37" y="108"/>
                  <a:pt x="41" y="103"/>
                </a:cubicBezTo>
                <a:cubicBezTo>
                  <a:pt x="46" y="99"/>
                  <a:pt x="52" y="96"/>
                  <a:pt x="59" y="96"/>
                </a:cubicBezTo>
                <a:cubicBezTo>
                  <a:pt x="373" y="96"/>
                  <a:pt x="373" y="96"/>
                  <a:pt x="373" y="96"/>
                </a:cubicBezTo>
                <a:cubicBezTo>
                  <a:pt x="386" y="96"/>
                  <a:pt x="398" y="90"/>
                  <a:pt x="407" y="82"/>
                </a:cubicBezTo>
                <a:cubicBezTo>
                  <a:pt x="416" y="73"/>
                  <a:pt x="421" y="61"/>
                  <a:pt x="421" y="47"/>
                </a:cubicBezTo>
                <a:cubicBezTo>
                  <a:pt x="421" y="17"/>
                  <a:pt x="421" y="17"/>
                  <a:pt x="421" y="17"/>
                </a:cubicBezTo>
                <a:cubicBezTo>
                  <a:pt x="421" y="7"/>
                  <a:pt x="414" y="0"/>
                  <a:pt x="404" y="0"/>
                </a:cubicBezTo>
                <a:cubicBezTo>
                  <a:pt x="395" y="0"/>
                  <a:pt x="387" y="7"/>
                  <a:pt x="387" y="17"/>
                </a:cubicBezTo>
              </a:path>
            </a:pathLst>
          </a:custGeom>
          <a:solidFill>
            <a:srgbClr val="ACF2E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2" name="Freeform 12">
            <a:extLst>
              <a:ext uri="{FF2B5EF4-FFF2-40B4-BE49-F238E27FC236}">
                <a16:creationId xmlns:a16="http://schemas.microsoft.com/office/drawing/2014/main" id="{7877E22D-9CDC-8E90-05B9-323A25888077}"/>
              </a:ext>
            </a:extLst>
          </p:cNvPr>
          <p:cNvSpPr>
            <a:spLocks/>
          </p:cNvSpPr>
          <p:nvPr userDrawn="1"/>
        </p:nvSpPr>
        <p:spPr bwMode="auto">
          <a:xfrm>
            <a:off x="5414964" y="4200525"/>
            <a:ext cx="55960" cy="103584"/>
          </a:xfrm>
          <a:custGeom>
            <a:avLst/>
            <a:gdLst>
              <a:gd name="T0" fmla="*/ 0 w 20"/>
              <a:gd name="T1" fmla="*/ 0 h 37"/>
              <a:gd name="T2" fmla="*/ 19 w 20"/>
              <a:gd name="T3" fmla="*/ 35 h 37"/>
              <a:gd name="T4" fmla="*/ 20 w 20"/>
              <a:gd name="T5" fmla="*/ 37 h 37"/>
              <a:gd name="T6" fmla="*/ 19 w 20"/>
              <a:gd name="T7" fmla="*/ 35 h 37"/>
              <a:gd name="T8" fmla="*/ 0 w 20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37">
                <a:moveTo>
                  <a:pt x="0" y="0"/>
                </a:moveTo>
                <a:cubicBezTo>
                  <a:pt x="19" y="35"/>
                  <a:pt x="19" y="35"/>
                  <a:pt x="19" y="35"/>
                </a:cubicBezTo>
                <a:cubicBezTo>
                  <a:pt x="19" y="36"/>
                  <a:pt x="20" y="37"/>
                  <a:pt x="20" y="37"/>
                </a:cubicBezTo>
                <a:cubicBezTo>
                  <a:pt x="20" y="37"/>
                  <a:pt x="19" y="36"/>
                  <a:pt x="19" y="35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0CC249A4-08D2-DADF-F5C7-14C14316F984}"/>
              </a:ext>
            </a:extLst>
          </p:cNvPr>
          <p:cNvSpPr>
            <a:spLocks/>
          </p:cNvSpPr>
          <p:nvPr userDrawn="1"/>
        </p:nvSpPr>
        <p:spPr bwMode="auto">
          <a:xfrm>
            <a:off x="5305426" y="4140994"/>
            <a:ext cx="171450" cy="228600"/>
          </a:xfrm>
          <a:custGeom>
            <a:avLst/>
            <a:gdLst>
              <a:gd name="T0" fmla="*/ 28 w 61"/>
              <a:gd name="T1" fmla="*/ 0 h 81"/>
              <a:gd name="T2" fmla="*/ 0 w 61"/>
              <a:gd name="T3" fmla="*/ 20 h 81"/>
              <a:gd name="T4" fmla="*/ 28 w 61"/>
              <a:gd name="T5" fmla="*/ 72 h 81"/>
              <a:gd name="T6" fmla="*/ 40 w 61"/>
              <a:gd name="T7" fmla="*/ 81 h 81"/>
              <a:gd name="T8" fmla="*/ 55 w 61"/>
              <a:gd name="T9" fmla="*/ 76 h 81"/>
              <a:gd name="T10" fmla="*/ 59 w 61"/>
              <a:gd name="T11" fmla="*/ 58 h 81"/>
              <a:gd name="T12" fmla="*/ 58 w 61"/>
              <a:gd name="T13" fmla="*/ 56 h 81"/>
              <a:gd name="T14" fmla="*/ 39 w 61"/>
              <a:gd name="T15" fmla="*/ 21 h 81"/>
              <a:gd name="T16" fmla="*/ 28 w 61"/>
              <a:gd name="T1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81">
                <a:moveTo>
                  <a:pt x="28" y="0"/>
                </a:moveTo>
                <a:cubicBezTo>
                  <a:pt x="16" y="2"/>
                  <a:pt x="6" y="10"/>
                  <a:pt x="0" y="20"/>
                </a:cubicBezTo>
                <a:cubicBezTo>
                  <a:pt x="28" y="72"/>
                  <a:pt x="28" y="72"/>
                  <a:pt x="28" y="72"/>
                </a:cubicBezTo>
                <a:cubicBezTo>
                  <a:pt x="31" y="77"/>
                  <a:pt x="35" y="80"/>
                  <a:pt x="40" y="81"/>
                </a:cubicBezTo>
                <a:cubicBezTo>
                  <a:pt x="46" y="80"/>
                  <a:pt x="51" y="78"/>
                  <a:pt x="55" y="76"/>
                </a:cubicBezTo>
                <a:cubicBezTo>
                  <a:pt x="60" y="71"/>
                  <a:pt x="61" y="64"/>
                  <a:pt x="59" y="58"/>
                </a:cubicBezTo>
                <a:cubicBezTo>
                  <a:pt x="59" y="58"/>
                  <a:pt x="58" y="57"/>
                  <a:pt x="58" y="56"/>
                </a:cubicBezTo>
                <a:cubicBezTo>
                  <a:pt x="39" y="21"/>
                  <a:pt x="39" y="21"/>
                  <a:pt x="39" y="21"/>
                </a:cubicBezTo>
                <a:cubicBezTo>
                  <a:pt x="28" y="0"/>
                  <a:pt x="28" y="0"/>
                  <a:pt x="28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62FAD2B-7F14-29FC-B902-E836811B98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0189" y="4202906"/>
            <a:ext cx="232172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5" name="Freeform 15">
            <a:extLst>
              <a:ext uri="{FF2B5EF4-FFF2-40B4-BE49-F238E27FC236}">
                <a16:creationId xmlns:a16="http://schemas.microsoft.com/office/drawing/2014/main" id="{47D6C25D-7F37-FD76-4646-0EE900983B41}"/>
              </a:ext>
            </a:extLst>
          </p:cNvPr>
          <p:cNvSpPr>
            <a:spLocks/>
          </p:cNvSpPr>
          <p:nvPr userDrawn="1"/>
        </p:nvSpPr>
        <p:spPr bwMode="auto">
          <a:xfrm>
            <a:off x="5344716" y="2767013"/>
            <a:ext cx="132160" cy="119063"/>
          </a:xfrm>
          <a:custGeom>
            <a:avLst/>
            <a:gdLst>
              <a:gd name="T0" fmla="*/ 47 w 47"/>
              <a:gd name="T1" fmla="*/ 0 h 42"/>
              <a:gd name="T2" fmla="*/ 43 w 47"/>
              <a:gd name="T3" fmla="*/ 3 h 42"/>
              <a:gd name="T4" fmla="*/ 0 w 47"/>
              <a:gd name="T5" fmla="*/ 42 h 42"/>
              <a:gd name="T6" fmla="*/ 0 w 47"/>
              <a:gd name="T7" fmla="*/ 42 h 42"/>
              <a:gd name="T8" fmla="*/ 43 w 47"/>
              <a:gd name="T9" fmla="*/ 3 h 42"/>
              <a:gd name="T10" fmla="*/ 47 w 47"/>
              <a:gd name="T11" fmla="*/ 0 h 42"/>
              <a:gd name="T12" fmla="*/ 47 w 47"/>
              <a:gd name="T1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42">
                <a:moveTo>
                  <a:pt x="47" y="0"/>
                </a:moveTo>
                <a:cubicBezTo>
                  <a:pt x="46" y="1"/>
                  <a:pt x="44" y="2"/>
                  <a:pt x="43" y="3"/>
                </a:cubicBezTo>
                <a:cubicBezTo>
                  <a:pt x="27" y="15"/>
                  <a:pt x="13" y="28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13" y="28"/>
                  <a:pt x="28" y="15"/>
                  <a:pt x="43" y="3"/>
                </a:cubicBezTo>
                <a:cubicBezTo>
                  <a:pt x="44" y="2"/>
                  <a:pt x="46" y="1"/>
                  <a:pt x="47" y="0"/>
                </a:cubicBezTo>
                <a:cubicBezTo>
                  <a:pt x="47" y="0"/>
                  <a:pt x="47" y="0"/>
                  <a:pt x="47" y="0"/>
                </a:cubicBez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3F31D620-613C-4561-AAA9-E543948EE0E5}"/>
              </a:ext>
            </a:extLst>
          </p:cNvPr>
          <p:cNvSpPr>
            <a:spLocks/>
          </p:cNvSpPr>
          <p:nvPr userDrawn="1"/>
        </p:nvSpPr>
        <p:spPr bwMode="auto">
          <a:xfrm>
            <a:off x="5344717" y="2767014"/>
            <a:ext cx="188119" cy="180975"/>
          </a:xfrm>
          <a:custGeom>
            <a:avLst/>
            <a:gdLst>
              <a:gd name="T0" fmla="*/ 47 w 67"/>
              <a:gd name="T1" fmla="*/ 0 h 64"/>
              <a:gd name="T2" fmla="*/ 43 w 67"/>
              <a:gd name="T3" fmla="*/ 3 h 64"/>
              <a:gd name="T4" fmla="*/ 0 w 67"/>
              <a:gd name="T5" fmla="*/ 42 h 64"/>
              <a:gd name="T6" fmla="*/ 26 w 67"/>
              <a:gd name="T7" fmla="*/ 64 h 64"/>
              <a:gd name="T8" fmla="*/ 64 w 67"/>
              <a:gd name="T9" fmla="*/ 30 h 64"/>
              <a:gd name="T10" fmla="*/ 67 w 67"/>
              <a:gd name="T11" fmla="*/ 26 h 64"/>
              <a:gd name="T12" fmla="*/ 66 w 67"/>
              <a:gd name="T13" fmla="*/ 27 h 64"/>
              <a:gd name="T14" fmla="*/ 61 w 67"/>
              <a:gd name="T15" fmla="*/ 28 h 64"/>
              <a:gd name="T16" fmla="*/ 53 w 67"/>
              <a:gd name="T17" fmla="*/ 26 h 64"/>
              <a:gd name="T18" fmla="*/ 47 w 67"/>
              <a:gd name="T19" fmla="*/ 21 h 64"/>
              <a:gd name="T20" fmla="*/ 47 w 67"/>
              <a:gd name="T2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64">
                <a:moveTo>
                  <a:pt x="47" y="0"/>
                </a:moveTo>
                <a:cubicBezTo>
                  <a:pt x="46" y="1"/>
                  <a:pt x="44" y="2"/>
                  <a:pt x="43" y="3"/>
                </a:cubicBezTo>
                <a:cubicBezTo>
                  <a:pt x="28" y="15"/>
                  <a:pt x="13" y="28"/>
                  <a:pt x="0" y="42"/>
                </a:cubicBezTo>
                <a:cubicBezTo>
                  <a:pt x="5" y="53"/>
                  <a:pt x="14" y="61"/>
                  <a:pt x="26" y="64"/>
                </a:cubicBezTo>
                <a:cubicBezTo>
                  <a:pt x="37" y="52"/>
                  <a:pt x="50" y="40"/>
                  <a:pt x="64" y="30"/>
                </a:cubicBezTo>
                <a:cubicBezTo>
                  <a:pt x="65" y="29"/>
                  <a:pt x="66" y="28"/>
                  <a:pt x="67" y="26"/>
                </a:cubicBezTo>
                <a:cubicBezTo>
                  <a:pt x="67" y="27"/>
                  <a:pt x="67" y="27"/>
                  <a:pt x="66" y="27"/>
                </a:cubicBezTo>
                <a:cubicBezTo>
                  <a:pt x="65" y="27"/>
                  <a:pt x="63" y="28"/>
                  <a:pt x="61" y="28"/>
                </a:cubicBezTo>
                <a:cubicBezTo>
                  <a:pt x="58" y="28"/>
                  <a:pt x="56" y="27"/>
                  <a:pt x="53" y="26"/>
                </a:cubicBezTo>
                <a:cubicBezTo>
                  <a:pt x="51" y="25"/>
                  <a:pt x="49" y="23"/>
                  <a:pt x="47" y="21"/>
                </a:cubicBezTo>
                <a:cubicBezTo>
                  <a:pt x="42" y="14"/>
                  <a:pt x="43" y="6"/>
                  <a:pt x="47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7" name="Freeform 17">
            <a:extLst>
              <a:ext uri="{FF2B5EF4-FFF2-40B4-BE49-F238E27FC236}">
                <a16:creationId xmlns:a16="http://schemas.microsoft.com/office/drawing/2014/main" id="{12FB946A-8D42-1724-73CD-BEB743A6164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62590" y="2767013"/>
            <a:ext cx="70247" cy="76200"/>
          </a:xfrm>
          <a:custGeom>
            <a:avLst/>
            <a:gdLst>
              <a:gd name="T0" fmla="*/ 25 w 25"/>
              <a:gd name="T1" fmla="*/ 26 h 27"/>
              <a:gd name="T2" fmla="*/ 24 w 25"/>
              <a:gd name="T3" fmla="*/ 27 h 27"/>
              <a:gd name="T4" fmla="*/ 25 w 25"/>
              <a:gd name="T5" fmla="*/ 26 h 27"/>
              <a:gd name="T6" fmla="*/ 25 w 25"/>
              <a:gd name="T7" fmla="*/ 26 h 27"/>
              <a:gd name="T8" fmla="*/ 5 w 25"/>
              <a:gd name="T9" fmla="*/ 0 h 27"/>
              <a:gd name="T10" fmla="*/ 5 w 25"/>
              <a:gd name="T11" fmla="*/ 0 h 27"/>
              <a:gd name="T12" fmla="*/ 5 w 25"/>
              <a:gd name="T13" fmla="*/ 0 h 27"/>
              <a:gd name="T14" fmla="*/ 5 w 25"/>
              <a:gd name="T15" fmla="*/ 21 h 27"/>
              <a:gd name="T16" fmla="*/ 11 w 25"/>
              <a:gd name="T17" fmla="*/ 26 h 27"/>
              <a:gd name="T18" fmla="*/ 5 w 25"/>
              <a:gd name="T19" fmla="*/ 21 h 27"/>
              <a:gd name="T20" fmla="*/ 5 w 25"/>
              <a:gd name="T2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27">
                <a:moveTo>
                  <a:pt x="25" y="26"/>
                </a:moveTo>
                <a:cubicBezTo>
                  <a:pt x="25" y="27"/>
                  <a:pt x="25" y="27"/>
                  <a:pt x="24" y="27"/>
                </a:cubicBezTo>
                <a:cubicBezTo>
                  <a:pt x="25" y="27"/>
                  <a:pt x="25" y="27"/>
                  <a:pt x="25" y="26"/>
                </a:cubicBezTo>
                <a:cubicBezTo>
                  <a:pt x="25" y="26"/>
                  <a:pt x="25" y="26"/>
                  <a:pt x="25" y="26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6"/>
                  <a:pt x="0" y="14"/>
                  <a:pt x="5" y="21"/>
                </a:cubicBezTo>
                <a:cubicBezTo>
                  <a:pt x="7" y="23"/>
                  <a:pt x="9" y="25"/>
                  <a:pt x="11" y="26"/>
                </a:cubicBezTo>
                <a:cubicBezTo>
                  <a:pt x="9" y="25"/>
                  <a:pt x="7" y="23"/>
                  <a:pt x="5" y="21"/>
                </a:cubicBezTo>
                <a:cubicBezTo>
                  <a:pt x="0" y="14"/>
                  <a:pt x="1" y="6"/>
                  <a:pt x="5" y="0"/>
                </a:cubicBezTo>
              </a:path>
            </a:pathLst>
          </a:custGeom>
          <a:solidFill>
            <a:srgbClr val="C09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id="{38DA611D-8F6F-3827-08AC-C62ADF668E9E}"/>
              </a:ext>
            </a:extLst>
          </p:cNvPr>
          <p:cNvSpPr>
            <a:spLocks/>
          </p:cNvSpPr>
          <p:nvPr userDrawn="1"/>
        </p:nvSpPr>
        <p:spPr bwMode="auto">
          <a:xfrm>
            <a:off x="5586414" y="2682479"/>
            <a:ext cx="26194" cy="11906"/>
          </a:xfrm>
          <a:custGeom>
            <a:avLst/>
            <a:gdLst>
              <a:gd name="T0" fmla="*/ 9 w 9"/>
              <a:gd name="T1" fmla="*/ 0 h 4"/>
              <a:gd name="T2" fmla="*/ 0 w 9"/>
              <a:gd name="T3" fmla="*/ 4 h 4"/>
              <a:gd name="T4" fmla="*/ 9 w 9"/>
              <a:gd name="T5" fmla="*/ 0 h 4"/>
              <a:gd name="T6" fmla="*/ 9 w 9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">
                <a:moveTo>
                  <a:pt x="9" y="0"/>
                </a:moveTo>
                <a:cubicBezTo>
                  <a:pt x="6" y="1"/>
                  <a:pt x="3" y="3"/>
                  <a:pt x="0" y="4"/>
                </a:cubicBezTo>
                <a:cubicBezTo>
                  <a:pt x="3" y="3"/>
                  <a:pt x="6" y="1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9" name="Freeform 19">
            <a:extLst>
              <a:ext uri="{FF2B5EF4-FFF2-40B4-BE49-F238E27FC236}">
                <a16:creationId xmlns:a16="http://schemas.microsoft.com/office/drawing/2014/main" id="{960468AA-8756-CFBE-E9A0-BE7F1B621243}"/>
              </a:ext>
            </a:extLst>
          </p:cNvPr>
          <p:cNvSpPr>
            <a:spLocks/>
          </p:cNvSpPr>
          <p:nvPr userDrawn="1"/>
        </p:nvSpPr>
        <p:spPr bwMode="auto">
          <a:xfrm>
            <a:off x="5476877" y="2682480"/>
            <a:ext cx="180975" cy="158353"/>
          </a:xfrm>
          <a:custGeom>
            <a:avLst/>
            <a:gdLst>
              <a:gd name="T0" fmla="*/ 48 w 64"/>
              <a:gd name="T1" fmla="*/ 0 h 56"/>
              <a:gd name="T2" fmla="*/ 39 w 64"/>
              <a:gd name="T3" fmla="*/ 4 h 56"/>
              <a:gd name="T4" fmla="*/ 4 w 64"/>
              <a:gd name="T5" fmla="*/ 27 h 56"/>
              <a:gd name="T6" fmla="*/ 0 w 64"/>
              <a:gd name="T7" fmla="*/ 30 h 56"/>
              <a:gd name="T8" fmla="*/ 6 w 64"/>
              <a:gd name="T9" fmla="*/ 29 h 56"/>
              <a:gd name="T10" fmla="*/ 20 w 64"/>
              <a:gd name="T11" fmla="*/ 36 h 56"/>
              <a:gd name="T12" fmla="*/ 20 w 64"/>
              <a:gd name="T13" fmla="*/ 56 h 56"/>
              <a:gd name="T14" fmla="*/ 24 w 64"/>
              <a:gd name="T15" fmla="*/ 54 h 56"/>
              <a:gd name="T16" fmla="*/ 64 w 64"/>
              <a:gd name="T17" fmla="*/ 29 h 56"/>
              <a:gd name="T18" fmla="*/ 48 w 64"/>
              <a:gd name="T1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56">
                <a:moveTo>
                  <a:pt x="48" y="0"/>
                </a:moveTo>
                <a:cubicBezTo>
                  <a:pt x="45" y="1"/>
                  <a:pt x="42" y="3"/>
                  <a:pt x="39" y="4"/>
                </a:cubicBezTo>
                <a:cubicBezTo>
                  <a:pt x="27" y="11"/>
                  <a:pt x="15" y="19"/>
                  <a:pt x="4" y="27"/>
                </a:cubicBezTo>
                <a:cubicBezTo>
                  <a:pt x="2" y="28"/>
                  <a:pt x="1" y="29"/>
                  <a:pt x="0" y="30"/>
                </a:cubicBezTo>
                <a:cubicBezTo>
                  <a:pt x="2" y="30"/>
                  <a:pt x="4" y="29"/>
                  <a:pt x="6" y="29"/>
                </a:cubicBezTo>
                <a:cubicBezTo>
                  <a:pt x="11" y="29"/>
                  <a:pt x="16" y="31"/>
                  <a:pt x="20" y="36"/>
                </a:cubicBezTo>
                <a:cubicBezTo>
                  <a:pt x="25" y="42"/>
                  <a:pt x="24" y="51"/>
                  <a:pt x="20" y="56"/>
                </a:cubicBezTo>
                <a:cubicBezTo>
                  <a:pt x="21" y="56"/>
                  <a:pt x="22" y="55"/>
                  <a:pt x="24" y="54"/>
                </a:cubicBezTo>
                <a:cubicBezTo>
                  <a:pt x="37" y="45"/>
                  <a:pt x="50" y="37"/>
                  <a:pt x="64" y="29"/>
                </a:cubicBezTo>
                <a:cubicBezTo>
                  <a:pt x="63" y="17"/>
                  <a:pt x="57" y="7"/>
                  <a:pt x="48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B0269033-4320-BE1B-5E1C-0A560AD0F3D8}"/>
              </a:ext>
            </a:extLst>
          </p:cNvPr>
          <p:cNvSpPr>
            <a:spLocks/>
          </p:cNvSpPr>
          <p:nvPr userDrawn="1"/>
        </p:nvSpPr>
        <p:spPr bwMode="auto">
          <a:xfrm>
            <a:off x="5493545" y="2840833"/>
            <a:ext cx="36910" cy="5953"/>
          </a:xfrm>
          <a:custGeom>
            <a:avLst/>
            <a:gdLst>
              <a:gd name="T0" fmla="*/ 0 w 13"/>
              <a:gd name="T1" fmla="*/ 0 h 2"/>
              <a:gd name="T2" fmla="*/ 8 w 13"/>
              <a:gd name="T3" fmla="*/ 2 h 2"/>
              <a:gd name="T4" fmla="*/ 13 w 13"/>
              <a:gd name="T5" fmla="*/ 1 h 2"/>
              <a:gd name="T6" fmla="*/ 8 w 13"/>
              <a:gd name="T7" fmla="*/ 2 h 2"/>
              <a:gd name="T8" fmla="*/ 0 w 13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">
                <a:moveTo>
                  <a:pt x="0" y="0"/>
                </a:moveTo>
                <a:cubicBezTo>
                  <a:pt x="3" y="1"/>
                  <a:pt x="5" y="2"/>
                  <a:pt x="8" y="2"/>
                </a:cubicBezTo>
                <a:cubicBezTo>
                  <a:pt x="10" y="2"/>
                  <a:pt x="12" y="1"/>
                  <a:pt x="13" y="1"/>
                </a:cubicBezTo>
                <a:cubicBezTo>
                  <a:pt x="12" y="1"/>
                  <a:pt x="10" y="2"/>
                  <a:pt x="8" y="2"/>
                </a:cubicBezTo>
                <a:cubicBezTo>
                  <a:pt x="5" y="2"/>
                  <a:pt x="3" y="1"/>
                  <a:pt x="0" y="0"/>
                </a:cubicBezTo>
              </a:path>
            </a:pathLst>
          </a:custGeom>
          <a:solidFill>
            <a:srgbClr val="A737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1" name="Freeform 21">
            <a:extLst>
              <a:ext uri="{FF2B5EF4-FFF2-40B4-BE49-F238E27FC236}">
                <a16:creationId xmlns:a16="http://schemas.microsoft.com/office/drawing/2014/main" id="{E16B4CD7-D2DA-951B-D5AE-1CF1CE58458D}"/>
              </a:ext>
            </a:extLst>
          </p:cNvPr>
          <p:cNvSpPr>
            <a:spLocks/>
          </p:cNvSpPr>
          <p:nvPr userDrawn="1"/>
        </p:nvSpPr>
        <p:spPr bwMode="auto">
          <a:xfrm>
            <a:off x="5462590" y="2764633"/>
            <a:ext cx="84535" cy="82153"/>
          </a:xfrm>
          <a:custGeom>
            <a:avLst/>
            <a:gdLst>
              <a:gd name="T0" fmla="*/ 11 w 30"/>
              <a:gd name="T1" fmla="*/ 0 h 29"/>
              <a:gd name="T2" fmla="*/ 5 w 30"/>
              <a:gd name="T3" fmla="*/ 1 h 29"/>
              <a:gd name="T4" fmla="*/ 5 w 30"/>
              <a:gd name="T5" fmla="*/ 22 h 29"/>
              <a:gd name="T6" fmla="*/ 11 w 30"/>
              <a:gd name="T7" fmla="*/ 27 h 29"/>
              <a:gd name="T8" fmla="*/ 19 w 30"/>
              <a:gd name="T9" fmla="*/ 29 h 29"/>
              <a:gd name="T10" fmla="*/ 24 w 30"/>
              <a:gd name="T11" fmla="*/ 28 h 29"/>
              <a:gd name="T12" fmla="*/ 25 w 30"/>
              <a:gd name="T13" fmla="*/ 27 h 29"/>
              <a:gd name="T14" fmla="*/ 25 w 30"/>
              <a:gd name="T15" fmla="*/ 7 h 29"/>
              <a:gd name="T16" fmla="*/ 11 w 30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9">
                <a:moveTo>
                  <a:pt x="11" y="0"/>
                </a:moveTo>
                <a:cubicBezTo>
                  <a:pt x="9" y="0"/>
                  <a:pt x="7" y="1"/>
                  <a:pt x="5" y="1"/>
                </a:cubicBezTo>
                <a:cubicBezTo>
                  <a:pt x="1" y="7"/>
                  <a:pt x="0" y="15"/>
                  <a:pt x="5" y="22"/>
                </a:cubicBezTo>
                <a:cubicBezTo>
                  <a:pt x="7" y="24"/>
                  <a:pt x="9" y="26"/>
                  <a:pt x="11" y="27"/>
                </a:cubicBezTo>
                <a:cubicBezTo>
                  <a:pt x="14" y="28"/>
                  <a:pt x="16" y="29"/>
                  <a:pt x="19" y="29"/>
                </a:cubicBezTo>
                <a:cubicBezTo>
                  <a:pt x="21" y="29"/>
                  <a:pt x="23" y="28"/>
                  <a:pt x="24" y="28"/>
                </a:cubicBezTo>
                <a:cubicBezTo>
                  <a:pt x="25" y="28"/>
                  <a:pt x="25" y="28"/>
                  <a:pt x="25" y="27"/>
                </a:cubicBezTo>
                <a:cubicBezTo>
                  <a:pt x="29" y="22"/>
                  <a:pt x="30" y="13"/>
                  <a:pt x="25" y="7"/>
                </a:cubicBezTo>
                <a:cubicBezTo>
                  <a:pt x="21" y="2"/>
                  <a:pt x="16" y="0"/>
                  <a:pt x="11" y="0"/>
                </a:cubicBezTo>
              </a:path>
            </a:pathLst>
          </a:custGeom>
          <a:solidFill>
            <a:srgbClr val="AC8D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FCA369EE-2C56-1046-D63E-AEF04949971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838952" y="2993232"/>
            <a:ext cx="104775" cy="200025"/>
          </a:xfrm>
          <a:custGeom>
            <a:avLst/>
            <a:gdLst>
              <a:gd name="T0" fmla="*/ 0 w 37"/>
              <a:gd name="T1" fmla="*/ 56 h 71"/>
              <a:gd name="T2" fmla="*/ 7 w 37"/>
              <a:gd name="T3" fmla="*/ 71 h 71"/>
              <a:gd name="T4" fmla="*/ 7 w 37"/>
              <a:gd name="T5" fmla="*/ 71 h 71"/>
              <a:gd name="T6" fmla="*/ 0 w 37"/>
              <a:gd name="T7" fmla="*/ 56 h 71"/>
              <a:gd name="T8" fmla="*/ 0 w 37"/>
              <a:gd name="T9" fmla="*/ 56 h 71"/>
              <a:gd name="T10" fmla="*/ 0 w 37"/>
              <a:gd name="T11" fmla="*/ 56 h 71"/>
              <a:gd name="T12" fmla="*/ 0 w 37"/>
              <a:gd name="T13" fmla="*/ 56 h 71"/>
              <a:gd name="T14" fmla="*/ 0 w 37"/>
              <a:gd name="T15" fmla="*/ 56 h 71"/>
              <a:gd name="T16" fmla="*/ 0 w 37"/>
              <a:gd name="T17" fmla="*/ 56 h 71"/>
              <a:gd name="T18" fmla="*/ 0 w 37"/>
              <a:gd name="T19" fmla="*/ 56 h 71"/>
              <a:gd name="T20" fmla="*/ 0 w 37"/>
              <a:gd name="T21" fmla="*/ 56 h 71"/>
              <a:gd name="T22" fmla="*/ 0 w 37"/>
              <a:gd name="T23" fmla="*/ 56 h 71"/>
              <a:gd name="T24" fmla="*/ 0 w 37"/>
              <a:gd name="T25" fmla="*/ 56 h 71"/>
              <a:gd name="T26" fmla="*/ 6 w 37"/>
              <a:gd name="T27" fmla="*/ 0 h 71"/>
              <a:gd name="T28" fmla="*/ 6 w 37"/>
              <a:gd name="T29" fmla="*/ 0 h 71"/>
              <a:gd name="T30" fmla="*/ 37 w 37"/>
              <a:gd name="T31" fmla="*/ 56 h 71"/>
              <a:gd name="T32" fmla="*/ 6 w 37"/>
              <a:gd name="T3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" h="71">
                <a:moveTo>
                  <a:pt x="0" y="56"/>
                </a:moveTo>
                <a:cubicBezTo>
                  <a:pt x="2" y="61"/>
                  <a:pt x="5" y="66"/>
                  <a:pt x="7" y="71"/>
                </a:cubicBezTo>
                <a:cubicBezTo>
                  <a:pt x="7" y="71"/>
                  <a:pt x="7" y="71"/>
                  <a:pt x="7" y="71"/>
                </a:cubicBezTo>
                <a:cubicBezTo>
                  <a:pt x="5" y="66"/>
                  <a:pt x="2" y="61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8" y="18"/>
                  <a:pt x="29" y="36"/>
                  <a:pt x="37" y="56"/>
                </a:cubicBezTo>
                <a:cubicBezTo>
                  <a:pt x="29" y="36"/>
                  <a:pt x="18" y="18"/>
                  <a:pt x="6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865FF65A-8493-18BA-1A25-1923884212AB}"/>
              </a:ext>
            </a:extLst>
          </p:cNvPr>
          <p:cNvSpPr>
            <a:spLocks/>
          </p:cNvSpPr>
          <p:nvPr userDrawn="1"/>
        </p:nvSpPr>
        <p:spPr bwMode="auto">
          <a:xfrm>
            <a:off x="6771085" y="2993232"/>
            <a:ext cx="175022" cy="200025"/>
          </a:xfrm>
          <a:custGeom>
            <a:avLst/>
            <a:gdLst>
              <a:gd name="T0" fmla="*/ 30 w 62"/>
              <a:gd name="T1" fmla="*/ 0 h 71"/>
              <a:gd name="T2" fmla="*/ 0 w 62"/>
              <a:gd name="T3" fmla="*/ 17 h 71"/>
              <a:gd name="T4" fmla="*/ 24 w 62"/>
              <a:gd name="T5" fmla="*/ 56 h 71"/>
              <a:gd name="T6" fmla="*/ 24 w 62"/>
              <a:gd name="T7" fmla="*/ 56 h 71"/>
              <a:gd name="T8" fmla="*/ 24 w 62"/>
              <a:gd name="T9" fmla="*/ 56 h 71"/>
              <a:gd name="T10" fmla="*/ 24 w 62"/>
              <a:gd name="T11" fmla="*/ 56 h 71"/>
              <a:gd name="T12" fmla="*/ 24 w 62"/>
              <a:gd name="T13" fmla="*/ 56 h 71"/>
              <a:gd name="T14" fmla="*/ 24 w 62"/>
              <a:gd name="T15" fmla="*/ 56 h 71"/>
              <a:gd name="T16" fmla="*/ 24 w 62"/>
              <a:gd name="T17" fmla="*/ 56 h 71"/>
              <a:gd name="T18" fmla="*/ 31 w 62"/>
              <a:gd name="T19" fmla="*/ 71 h 71"/>
              <a:gd name="T20" fmla="*/ 40 w 62"/>
              <a:gd name="T21" fmla="*/ 49 h 71"/>
              <a:gd name="T22" fmla="*/ 41 w 62"/>
              <a:gd name="T23" fmla="*/ 49 h 71"/>
              <a:gd name="T24" fmla="*/ 47 w 62"/>
              <a:gd name="T25" fmla="*/ 48 h 71"/>
              <a:gd name="T26" fmla="*/ 56 w 62"/>
              <a:gd name="T27" fmla="*/ 50 h 71"/>
              <a:gd name="T28" fmla="*/ 62 w 62"/>
              <a:gd name="T29" fmla="*/ 58 h 71"/>
              <a:gd name="T30" fmla="*/ 61 w 62"/>
              <a:gd name="T31" fmla="*/ 56 h 71"/>
              <a:gd name="T32" fmla="*/ 30 w 62"/>
              <a:gd name="T33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" h="71">
                <a:moveTo>
                  <a:pt x="30" y="0"/>
                </a:moveTo>
                <a:cubicBezTo>
                  <a:pt x="18" y="1"/>
                  <a:pt x="7" y="7"/>
                  <a:pt x="0" y="17"/>
                </a:cubicBezTo>
                <a:cubicBezTo>
                  <a:pt x="9" y="29"/>
                  <a:pt x="17" y="42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6" y="61"/>
                  <a:pt x="29" y="66"/>
                  <a:pt x="31" y="71"/>
                </a:cubicBezTo>
                <a:cubicBezTo>
                  <a:pt x="27" y="63"/>
                  <a:pt x="31" y="53"/>
                  <a:pt x="40" y="49"/>
                </a:cubicBezTo>
                <a:cubicBezTo>
                  <a:pt x="40" y="49"/>
                  <a:pt x="41" y="49"/>
                  <a:pt x="41" y="49"/>
                </a:cubicBezTo>
                <a:cubicBezTo>
                  <a:pt x="43" y="48"/>
                  <a:pt x="45" y="48"/>
                  <a:pt x="47" y="48"/>
                </a:cubicBezTo>
                <a:cubicBezTo>
                  <a:pt x="50" y="48"/>
                  <a:pt x="53" y="49"/>
                  <a:pt x="56" y="50"/>
                </a:cubicBezTo>
                <a:cubicBezTo>
                  <a:pt x="58" y="52"/>
                  <a:pt x="61" y="55"/>
                  <a:pt x="62" y="58"/>
                </a:cubicBezTo>
                <a:cubicBezTo>
                  <a:pt x="62" y="57"/>
                  <a:pt x="62" y="57"/>
                  <a:pt x="61" y="56"/>
                </a:cubicBezTo>
                <a:cubicBezTo>
                  <a:pt x="53" y="36"/>
                  <a:pt x="42" y="18"/>
                  <a:pt x="30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4" name="Freeform 24">
            <a:extLst>
              <a:ext uri="{FF2B5EF4-FFF2-40B4-BE49-F238E27FC236}">
                <a16:creationId xmlns:a16="http://schemas.microsoft.com/office/drawing/2014/main" id="{FEF2BD19-4F2E-FB30-79F9-BB5B027BB7EA}"/>
              </a:ext>
            </a:extLst>
          </p:cNvPr>
          <p:cNvSpPr>
            <a:spLocks/>
          </p:cNvSpPr>
          <p:nvPr userDrawn="1"/>
        </p:nvSpPr>
        <p:spPr bwMode="auto">
          <a:xfrm>
            <a:off x="6886577" y="3128963"/>
            <a:ext cx="42863" cy="4763"/>
          </a:xfrm>
          <a:custGeom>
            <a:avLst/>
            <a:gdLst>
              <a:gd name="T0" fmla="*/ 6 w 15"/>
              <a:gd name="T1" fmla="*/ 0 h 2"/>
              <a:gd name="T2" fmla="*/ 0 w 15"/>
              <a:gd name="T3" fmla="*/ 1 h 2"/>
              <a:gd name="T4" fmla="*/ 6 w 15"/>
              <a:gd name="T5" fmla="*/ 0 h 2"/>
              <a:gd name="T6" fmla="*/ 15 w 15"/>
              <a:gd name="T7" fmla="*/ 2 h 2"/>
              <a:gd name="T8" fmla="*/ 6 w 15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">
                <a:moveTo>
                  <a:pt x="6" y="0"/>
                </a:moveTo>
                <a:cubicBezTo>
                  <a:pt x="4" y="0"/>
                  <a:pt x="2" y="0"/>
                  <a:pt x="0" y="1"/>
                </a:cubicBezTo>
                <a:cubicBezTo>
                  <a:pt x="2" y="0"/>
                  <a:pt x="4" y="0"/>
                  <a:pt x="6" y="0"/>
                </a:cubicBezTo>
                <a:cubicBezTo>
                  <a:pt x="9" y="0"/>
                  <a:pt x="12" y="1"/>
                  <a:pt x="15" y="2"/>
                </a:cubicBezTo>
                <a:cubicBezTo>
                  <a:pt x="12" y="1"/>
                  <a:pt x="9" y="0"/>
                  <a:pt x="6" y="0"/>
                </a:cubicBezTo>
              </a:path>
            </a:pathLst>
          </a:custGeom>
          <a:solidFill>
            <a:srgbClr val="2E9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5" name="Freeform 25">
            <a:extLst>
              <a:ext uri="{FF2B5EF4-FFF2-40B4-BE49-F238E27FC236}">
                <a16:creationId xmlns:a16="http://schemas.microsoft.com/office/drawing/2014/main" id="{C59342B7-56B7-06CC-DD89-D58BF3FBCA0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859192" y="3156349"/>
            <a:ext cx="92869" cy="169069"/>
          </a:xfrm>
          <a:custGeom>
            <a:avLst/>
            <a:gdLst>
              <a:gd name="T0" fmla="*/ 0 w 33"/>
              <a:gd name="T1" fmla="*/ 13 h 60"/>
              <a:gd name="T2" fmla="*/ 0 w 33"/>
              <a:gd name="T3" fmla="*/ 13 h 60"/>
              <a:gd name="T4" fmla="*/ 16 w 33"/>
              <a:gd name="T5" fmla="*/ 60 h 60"/>
              <a:gd name="T6" fmla="*/ 16 w 33"/>
              <a:gd name="T7" fmla="*/ 60 h 60"/>
              <a:gd name="T8" fmla="*/ 0 w 33"/>
              <a:gd name="T9" fmla="*/ 13 h 60"/>
              <a:gd name="T10" fmla="*/ 0 w 33"/>
              <a:gd name="T11" fmla="*/ 13 h 60"/>
              <a:gd name="T12" fmla="*/ 0 w 33"/>
              <a:gd name="T13" fmla="*/ 13 h 60"/>
              <a:gd name="T14" fmla="*/ 33 w 33"/>
              <a:gd name="T15" fmla="*/ 4 h 60"/>
              <a:gd name="T16" fmla="*/ 33 w 33"/>
              <a:gd name="T17" fmla="*/ 4 h 60"/>
              <a:gd name="T18" fmla="*/ 33 w 33"/>
              <a:gd name="T19" fmla="*/ 4 h 60"/>
              <a:gd name="T20" fmla="*/ 31 w 33"/>
              <a:gd name="T21" fmla="*/ 0 h 60"/>
              <a:gd name="T22" fmla="*/ 31 w 33"/>
              <a:gd name="T23" fmla="*/ 0 h 60"/>
              <a:gd name="T24" fmla="*/ 31 w 33"/>
              <a:gd name="T25" fmla="*/ 0 h 60"/>
              <a:gd name="T26" fmla="*/ 33 w 33"/>
              <a:gd name="T27" fmla="*/ 4 h 60"/>
              <a:gd name="T28" fmla="*/ 31 w 33"/>
              <a:gd name="T29" fmla="*/ 0 h 60"/>
              <a:gd name="T30" fmla="*/ 31 w 33"/>
              <a:gd name="T3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60"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7" y="28"/>
                  <a:pt x="12" y="44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2" y="44"/>
                  <a:pt x="7" y="28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"/>
                  <a:pt x="32" y="3"/>
                  <a:pt x="33" y="4"/>
                </a:cubicBezTo>
                <a:cubicBezTo>
                  <a:pt x="32" y="3"/>
                  <a:pt x="32" y="1"/>
                  <a:pt x="31" y="0"/>
                </a:cubicBezTo>
                <a:cubicBezTo>
                  <a:pt x="31" y="0"/>
                  <a:pt x="31" y="0"/>
                  <a:pt x="31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40FC95C-C05D-ED43-3D71-D54E6C59C6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46108" y="3156348"/>
            <a:ext cx="1191" cy="1190"/>
          </a:xfrm>
          <a:prstGeom prst="ellipse">
            <a:avLst/>
          </a:prstGeom>
          <a:solidFill>
            <a:srgbClr val="D8B0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7" name="Freeform 27">
            <a:extLst>
              <a:ext uri="{FF2B5EF4-FFF2-40B4-BE49-F238E27FC236}">
                <a16:creationId xmlns:a16="http://schemas.microsoft.com/office/drawing/2014/main" id="{69BD9E5A-2662-F5DF-9A8C-24908574124C}"/>
              </a:ext>
            </a:extLst>
          </p:cNvPr>
          <p:cNvSpPr>
            <a:spLocks/>
          </p:cNvSpPr>
          <p:nvPr userDrawn="1"/>
        </p:nvSpPr>
        <p:spPr bwMode="auto">
          <a:xfrm>
            <a:off x="6859192" y="3156349"/>
            <a:ext cx="138113" cy="169069"/>
          </a:xfrm>
          <a:custGeom>
            <a:avLst/>
            <a:gdLst>
              <a:gd name="T0" fmla="*/ 31 w 49"/>
              <a:gd name="T1" fmla="*/ 0 h 60"/>
              <a:gd name="T2" fmla="*/ 31 w 49"/>
              <a:gd name="T3" fmla="*/ 0 h 60"/>
              <a:gd name="T4" fmla="*/ 32 w 49"/>
              <a:gd name="T5" fmla="*/ 10 h 60"/>
              <a:gd name="T6" fmla="*/ 10 w 49"/>
              <a:gd name="T7" fmla="*/ 23 h 60"/>
              <a:gd name="T8" fmla="*/ 0 w 49"/>
              <a:gd name="T9" fmla="*/ 13 h 60"/>
              <a:gd name="T10" fmla="*/ 16 w 49"/>
              <a:gd name="T11" fmla="*/ 60 h 60"/>
              <a:gd name="T12" fmla="*/ 23 w 49"/>
              <a:gd name="T13" fmla="*/ 60 h 60"/>
              <a:gd name="T14" fmla="*/ 49 w 49"/>
              <a:gd name="T15" fmla="*/ 51 h 60"/>
              <a:gd name="T16" fmla="*/ 33 w 49"/>
              <a:gd name="T17" fmla="*/ 4 h 60"/>
              <a:gd name="T18" fmla="*/ 33 w 49"/>
              <a:gd name="T19" fmla="*/ 4 h 60"/>
              <a:gd name="T20" fmla="*/ 33 w 49"/>
              <a:gd name="T21" fmla="*/ 4 h 60"/>
              <a:gd name="T22" fmla="*/ 31 w 49"/>
              <a:gd name="T23" fmla="*/ 0 h 60"/>
              <a:gd name="T24" fmla="*/ 31 w 49"/>
              <a:gd name="T25" fmla="*/ 0 h 60"/>
              <a:gd name="T26" fmla="*/ 31 w 49"/>
              <a:gd name="T2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" h="60"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33" y="3"/>
                  <a:pt x="33" y="7"/>
                  <a:pt x="32" y="10"/>
                </a:cubicBezTo>
                <a:cubicBezTo>
                  <a:pt x="27" y="16"/>
                  <a:pt x="19" y="21"/>
                  <a:pt x="10" y="23"/>
                </a:cubicBezTo>
                <a:cubicBezTo>
                  <a:pt x="6" y="21"/>
                  <a:pt x="2" y="18"/>
                  <a:pt x="0" y="13"/>
                </a:cubicBezTo>
                <a:cubicBezTo>
                  <a:pt x="7" y="28"/>
                  <a:pt x="12" y="44"/>
                  <a:pt x="16" y="60"/>
                </a:cubicBezTo>
                <a:cubicBezTo>
                  <a:pt x="18" y="60"/>
                  <a:pt x="21" y="60"/>
                  <a:pt x="23" y="60"/>
                </a:cubicBezTo>
                <a:cubicBezTo>
                  <a:pt x="33" y="60"/>
                  <a:pt x="42" y="57"/>
                  <a:pt x="49" y="51"/>
                </a:cubicBezTo>
                <a:cubicBezTo>
                  <a:pt x="45" y="35"/>
                  <a:pt x="39" y="20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2" y="3"/>
                  <a:pt x="32" y="1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8" name="Freeform 28">
            <a:extLst>
              <a:ext uri="{FF2B5EF4-FFF2-40B4-BE49-F238E27FC236}">
                <a16:creationId xmlns:a16="http://schemas.microsoft.com/office/drawing/2014/main" id="{CCE1C762-1BCA-305D-F4E2-C4CA56C3BAD0}"/>
              </a:ext>
            </a:extLst>
          </p:cNvPr>
          <p:cNvSpPr>
            <a:spLocks/>
          </p:cNvSpPr>
          <p:nvPr userDrawn="1"/>
        </p:nvSpPr>
        <p:spPr bwMode="auto">
          <a:xfrm>
            <a:off x="6859191" y="319325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9" name="Freeform 29">
            <a:extLst>
              <a:ext uri="{FF2B5EF4-FFF2-40B4-BE49-F238E27FC236}">
                <a16:creationId xmlns:a16="http://schemas.microsoft.com/office/drawing/2014/main" id="{B99E86C3-1BE4-51B9-18A0-1E96AB194F4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847285" y="3131345"/>
            <a:ext cx="98822" cy="61913"/>
          </a:xfrm>
          <a:custGeom>
            <a:avLst/>
            <a:gdLst>
              <a:gd name="T0" fmla="*/ 29 w 35"/>
              <a:gd name="T1" fmla="*/ 1 h 22"/>
              <a:gd name="T2" fmla="*/ 35 w 35"/>
              <a:gd name="T3" fmla="*/ 9 h 22"/>
              <a:gd name="T4" fmla="*/ 35 w 35"/>
              <a:gd name="T5" fmla="*/ 9 h 22"/>
              <a:gd name="T6" fmla="*/ 29 w 35"/>
              <a:gd name="T7" fmla="*/ 1 h 22"/>
              <a:gd name="T8" fmla="*/ 14 w 35"/>
              <a:gd name="T9" fmla="*/ 0 h 22"/>
              <a:gd name="T10" fmla="*/ 13 w 35"/>
              <a:gd name="T11" fmla="*/ 0 h 22"/>
              <a:gd name="T12" fmla="*/ 4 w 35"/>
              <a:gd name="T13" fmla="*/ 22 h 22"/>
              <a:gd name="T14" fmla="*/ 4 w 35"/>
              <a:gd name="T15" fmla="*/ 22 h 22"/>
              <a:gd name="T16" fmla="*/ 4 w 35"/>
              <a:gd name="T17" fmla="*/ 22 h 22"/>
              <a:gd name="T18" fmla="*/ 4 w 35"/>
              <a:gd name="T19" fmla="*/ 22 h 22"/>
              <a:gd name="T20" fmla="*/ 13 w 35"/>
              <a:gd name="T21" fmla="*/ 0 h 22"/>
              <a:gd name="T22" fmla="*/ 14 w 35"/>
              <a:gd name="T2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" h="22">
                <a:moveTo>
                  <a:pt x="29" y="1"/>
                </a:moveTo>
                <a:cubicBezTo>
                  <a:pt x="31" y="3"/>
                  <a:pt x="34" y="6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4" y="6"/>
                  <a:pt x="31" y="3"/>
                  <a:pt x="29" y="1"/>
                </a:cubicBezTo>
                <a:moveTo>
                  <a:pt x="14" y="0"/>
                </a:moveTo>
                <a:cubicBezTo>
                  <a:pt x="14" y="0"/>
                  <a:pt x="13" y="0"/>
                  <a:pt x="13" y="0"/>
                </a:cubicBezTo>
                <a:cubicBezTo>
                  <a:pt x="4" y="4"/>
                  <a:pt x="0" y="14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0" y="14"/>
                  <a:pt x="4" y="4"/>
                  <a:pt x="13" y="0"/>
                </a:cubicBezTo>
                <a:cubicBezTo>
                  <a:pt x="13" y="0"/>
                  <a:pt x="14" y="0"/>
                  <a:pt x="14" y="0"/>
                </a:cubicBezTo>
              </a:path>
            </a:pathLst>
          </a:custGeom>
          <a:solidFill>
            <a:srgbClr val="C29E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0" name="Freeform 30">
            <a:extLst>
              <a:ext uri="{FF2B5EF4-FFF2-40B4-BE49-F238E27FC236}">
                <a16:creationId xmlns:a16="http://schemas.microsoft.com/office/drawing/2014/main" id="{465CE792-FD18-AA4B-88CD-704F4AF2FAC3}"/>
              </a:ext>
            </a:extLst>
          </p:cNvPr>
          <p:cNvSpPr>
            <a:spLocks/>
          </p:cNvSpPr>
          <p:nvPr userDrawn="1"/>
        </p:nvSpPr>
        <p:spPr bwMode="auto">
          <a:xfrm>
            <a:off x="6847286" y="3128964"/>
            <a:ext cx="104775" cy="92869"/>
          </a:xfrm>
          <a:custGeom>
            <a:avLst/>
            <a:gdLst>
              <a:gd name="T0" fmla="*/ 20 w 37"/>
              <a:gd name="T1" fmla="*/ 0 h 33"/>
              <a:gd name="T2" fmla="*/ 14 w 37"/>
              <a:gd name="T3" fmla="*/ 1 h 33"/>
              <a:gd name="T4" fmla="*/ 13 w 37"/>
              <a:gd name="T5" fmla="*/ 1 h 33"/>
              <a:gd name="T6" fmla="*/ 4 w 37"/>
              <a:gd name="T7" fmla="*/ 23 h 33"/>
              <a:gd name="T8" fmla="*/ 4 w 37"/>
              <a:gd name="T9" fmla="*/ 23 h 33"/>
              <a:gd name="T10" fmla="*/ 4 w 37"/>
              <a:gd name="T11" fmla="*/ 23 h 33"/>
              <a:gd name="T12" fmla="*/ 14 w 37"/>
              <a:gd name="T13" fmla="*/ 33 h 33"/>
              <a:gd name="T14" fmla="*/ 36 w 37"/>
              <a:gd name="T15" fmla="*/ 20 h 33"/>
              <a:gd name="T16" fmla="*/ 35 w 37"/>
              <a:gd name="T17" fmla="*/ 10 h 33"/>
              <a:gd name="T18" fmla="*/ 35 w 37"/>
              <a:gd name="T19" fmla="*/ 10 h 33"/>
              <a:gd name="T20" fmla="*/ 29 w 37"/>
              <a:gd name="T21" fmla="*/ 2 h 33"/>
              <a:gd name="T22" fmla="*/ 20 w 37"/>
              <a:gd name="T2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33">
                <a:moveTo>
                  <a:pt x="20" y="0"/>
                </a:moveTo>
                <a:cubicBezTo>
                  <a:pt x="18" y="0"/>
                  <a:pt x="16" y="0"/>
                  <a:pt x="14" y="1"/>
                </a:cubicBezTo>
                <a:cubicBezTo>
                  <a:pt x="14" y="1"/>
                  <a:pt x="13" y="1"/>
                  <a:pt x="13" y="1"/>
                </a:cubicBezTo>
                <a:cubicBezTo>
                  <a:pt x="4" y="5"/>
                  <a:pt x="0" y="15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6" y="28"/>
                  <a:pt x="10" y="31"/>
                  <a:pt x="14" y="33"/>
                </a:cubicBezTo>
                <a:cubicBezTo>
                  <a:pt x="23" y="31"/>
                  <a:pt x="31" y="26"/>
                  <a:pt x="36" y="20"/>
                </a:cubicBezTo>
                <a:cubicBezTo>
                  <a:pt x="37" y="17"/>
                  <a:pt x="37" y="13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7"/>
                  <a:pt x="31" y="4"/>
                  <a:pt x="29" y="2"/>
                </a:cubicBezTo>
                <a:cubicBezTo>
                  <a:pt x="26" y="1"/>
                  <a:pt x="23" y="0"/>
                  <a:pt x="20" y="0"/>
                </a:cubicBezTo>
              </a:path>
            </a:pathLst>
          </a:custGeom>
          <a:solidFill>
            <a:srgbClr val="298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1" name="Freeform 31">
            <a:extLst>
              <a:ext uri="{FF2B5EF4-FFF2-40B4-BE49-F238E27FC236}">
                <a16:creationId xmlns:a16="http://schemas.microsoft.com/office/drawing/2014/main" id="{8BAA9FE5-78FD-B8B5-0B52-1EACE311FCC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29389" y="4442224"/>
            <a:ext cx="41672" cy="150019"/>
          </a:xfrm>
          <a:custGeom>
            <a:avLst/>
            <a:gdLst>
              <a:gd name="T0" fmla="*/ 12 w 15"/>
              <a:gd name="T1" fmla="*/ 39 h 53"/>
              <a:gd name="T2" fmla="*/ 0 w 15"/>
              <a:gd name="T3" fmla="*/ 53 h 53"/>
              <a:gd name="T4" fmla="*/ 8 w 15"/>
              <a:gd name="T5" fmla="*/ 49 h 53"/>
              <a:gd name="T6" fmla="*/ 12 w 15"/>
              <a:gd name="T7" fmla="*/ 39 h 53"/>
              <a:gd name="T8" fmla="*/ 12 w 15"/>
              <a:gd name="T9" fmla="*/ 39 h 53"/>
              <a:gd name="T10" fmla="*/ 12 w 15"/>
              <a:gd name="T11" fmla="*/ 39 h 53"/>
              <a:gd name="T12" fmla="*/ 12 w 15"/>
              <a:gd name="T13" fmla="*/ 39 h 53"/>
              <a:gd name="T14" fmla="*/ 12 w 15"/>
              <a:gd name="T15" fmla="*/ 8 h 53"/>
              <a:gd name="T16" fmla="*/ 12 w 15"/>
              <a:gd name="T17" fmla="*/ 38 h 53"/>
              <a:gd name="T18" fmla="*/ 12 w 15"/>
              <a:gd name="T19" fmla="*/ 39 h 53"/>
              <a:gd name="T20" fmla="*/ 12 w 15"/>
              <a:gd name="T21" fmla="*/ 38 h 53"/>
              <a:gd name="T22" fmla="*/ 12 w 15"/>
              <a:gd name="T23" fmla="*/ 8 h 53"/>
              <a:gd name="T24" fmla="*/ 12 w 15"/>
              <a:gd name="T25" fmla="*/ 8 h 53"/>
              <a:gd name="T26" fmla="*/ 15 w 15"/>
              <a:gd name="T27" fmla="*/ 0 h 53"/>
              <a:gd name="T28" fmla="*/ 13 w 15"/>
              <a:gd name="T29" fmla="*/ 4 h 53"/>
              <a:gd name="T30" fmla="*/ 13 w 15"/>
              <a:gd name="T31" fmla="*/ 4 h 53"/>
              <a:gd name="T32" fmla="*/ 13 w 15"/>
              <a:gd name="T33" fmla="*/ 4 h 53"/>
              <a:gd name="T34" fmla="*/ 13 w 15"/>
              <a:gd name="T35" fmla="*/ 4 h 53"/>
              <a:gd name="T36" fmla="*/ 15 w 15"/>
              <a:gd name="T37" fmla="*/ 0 h 53"/>
              <a:gd name="T38" fmla="*/ 15 w 15"/>
              <a:gd name="T3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" h="53">
                <a:moveTo>
                  <a:pt x="12" y="39"/>
                </a:moveTo>
                <a:cubicBezTo>
                  <a:pt x="12" y="46"/>
                  <a:pt x="7" y="52"/>
                  <a:pt x="0" y="53"/>
                </a:cubicBezTo>
                <a:cubicBezTo>
                  <a:pt x="3" y="52"/>
                  <a:pt x="6" y="51"/>
                  <a:pt x="8" y="49"/>
                </a:cubicBezTo>
                <a:cubicBezTo>
                  <a:pt x="11" y="46"/>
                  <a:pt x="12" y="43"/>
                  <a:pt x="12" y="39"/>
                </a:cubicBezTo>
                <a:moveTo>
                  <a:pt x="12" y="39"/>
                </a:move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moveTo>
                  <a:pt x="12" y="8"/>
                </a:moveTo>
                <a:cubicBezTo>
                  <a:pt x="12" y="38"/>
                  <a:pt x="12" y="38"/>
                  <a:pt x="12" y="38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moveTo>
                  <a:pt x="15" y="0"/>
                </a:moveTo>
                <a:cubicBezTo>
                  <a:pt x="14" y="1"/>
                  <a:pt x="13" y="2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4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2" name="Freeform 32">
            <a:extLst>
              <a:ext uri="{FF2B5EF4-FFF2-40B4-BE49-F238E27FC236}">
                <a16:creationId xmlns:a16="http://schemas.microsoft.com/office/drawing/2014/main" id="{7D9A7401-8B4B-EEF8-A0D0-6DCE7889C23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2727" y="4454130"/>
            <a:ext cx="2381" cy="10715"/>
          </a:xfrm>
          <a:custGeom>
            <a:avLst/>
            <a:gdLst>
              <a:gd name="T0" fmla="*/ 1 w 1"/>
              <a:gd name="T1" fmla="*/ 0 h 4"/>
              <a:gd name="T2" fmla="*/ 1 w 1"/>
              <a:gd name="T3" fmla="*/ 0 h 4"/>
              <a:gd name="T4" fmla="*/ 0 w 1"/>
              <a:gd name="T5" fmla="*/ 4 h 4"/>
              <a:gd name="T6" fmla="*/ 0 w 1"/>
              <a:gd name="T7" fmla="*/ 4 h 4"/>
              <a:gd name="T8" fmla="*/ 0 w 1"/>
              <a:gd name="T9" fmla="*/ 4 h 4"/>
              <a:gd name="T10" fmla="*/ 0 w 1"/>
              <a:gd name="T11" fmla="*/ 4 h 4"/>
              <a:gd name="T12" fmla="*/ 1 w 1"/>
              <a:gd name="T13" fmla="*/ 0 h 4"/>
              <a:gd name="T14" fmla="*/ 1 w 1"/>
              <a:gd name="T15" fmla="*/ 0 h 4"/>
              <a:gd name="T16" fmla="*/ 1 w 1"/>
              <a:gd name="T17" fmla="*/ 0 h 4"/>
              <a:gd name="T18" fmla="*/ 1 w 1"/>
              <a:gd name="T1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1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2E9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3" name="Freeform 33">
            <a:extLst>
              <a:ext uri="{FF2B5EF4-FFF2-40B4-BE49-F238E27FC236}">
                <a16:creationId xmlns:a16="http://schemas.microsoft.com/office/drawing/2014/main" id="{358E626E-F166-FD96-174A-CB906A1E4529}"/>
              </a:ext>
            </a:extLst>
          </p:cNvPr>
          <p:cNvSpPr>
            <a:spLocks/>
          </p:cNvSpPr>
          <p:nvPr userDrawn="1"/>
        </p:nvSpPr>
        <p:spPr bwMode="auto">
          <a:xfrm>
            <a:off x="6521054" y="4442223"/>
            <a:ext cx="138113" cy="195263"/>
          </a:xfrm>
          <a:custGeom>
            <a:avLst/>
            <a:gdLst>
              <a:gd name="T0" fmla="*/ 18 w 49"/>
              <a:gd name="T1" fmla="*/ 0 h 69"/>
              <a:gd name="T2" fmla="*/ 16 w 49"/>
              <a:gd name="T3" fmla="*/ 4 h 69"/>
              <a:gd name="T4" fmla="*/ 16 w 49"/>
              <a:gd name="T5" fmla="*/ 4 h 69"/>
              <a:gd name="T6" fmla="*/ 16 w 49"/>
              <a:gd name="T7" fmla="*/ 4 h 69"/>
              <a:gd name="T8" fmla="*/ 15 w 49"/>
              <a:gd name="T9" fmla="*/ 8 h 69"/>
              <a:gd name="T10" fmla="*/ 15 w 49"/>
              <a:gd name="T11" fmla="*/ 8 h 69"/>
              <a:gd name="T12" fmla="*/ 15 w 49"/>
              <a:gd name="T13" fmla="*/ 38 h 69"/>
              <a:gd name="T14" fmla="*/ 15 w 49"/>
              <a:gd name="T15" fmla="*/ 39 h 69"/>
              <a:gd name="T16" fmla="*/ 15 w 49"/>
              <a:gd name="T17" fmla="*/ 39 h 69"/>
              <a:gd name="T18" fmla="*/ 15 w 49"/>
              <a:gd name="T19" fmla="*/ 39 h 69"/>
              <a:gd name="T20" fmla="*/ 15 w 49"/>
              <a:gd name="T21" fmla="*/ 39 h 69"/>
              <a:gd name="T22" fmla="*/ 11 w 49"/>
              <a:gd name="T23" fmla="*/ 49 h 69"/>
              <a:gd name="T24" fmla="*/ 3 w 49"/>
              <a:gd name="T25" fmla="*/ 53 h 69"/>
              <a:gd name="T26" fmla="*/ 1 w 49"/>
              <a:gd name="T27" fmla="*/ 53 h 69"/>
              <a:gd name="T28" fmla="*/ 0 w 49"/>
              <a:gd name="T29" fmla="*/ 53 h 69"/>
              <a:gd name="T30" fmla="*/ 32 w 49"/>
              <a:gd name="T31" fmla="*/ 69 h 69"/>
              <a:gd name="T32" fmla="*/ 39 w 49"/>
              <a:gd name="T33" fmla="*/ 69 h 69"/>
              <a:gd name="T34" fmla="*/ 49 w 49"/>
              <a:gd name="T35" fmla="*/ 38 h 69"/>
              <a:gd name="T36" fmla="*/ 49 w 49"/>
              <a:gd name="T37" fmla="*/ 12 h 69"/>
              <a:gd name="T38" fmla="*/ 47 w 49"/>
              <a:gd name="T39" fmla="*/ 16 h 69"/>
              <a:gd name="T40" fmla="*/ 32 w 49"/>
              <a:gd name="T41" fmla="*/ 25 h 69"/>
              <a:gd name="T42" fmla="*/ 16 w 49"/>
              <a:gd name="T43" fmla="*/ 11 h 69"/>
              <a:gd name="T44" fmla="*/ 17 w 49"/>
              <a:gd name="T45" fmla="*/ 0 h 69"/>
              <a:gd name="T46" fmla="*/ 18 w 49"/>
              <a:gd name="T4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" h="69">
                <a:moveTo>
                  <a:pt x="18" y="0"/>
                </a:moveTo>
                <a:cubicBezTo>
                  <a:pt x="17" y="1"/>
                  <a:pt x="16" y="2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5"/>
                  <a:pt x="15" y="6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43"/>
                  <a:pt x="14" y="46"/>
                  <a:pt x="11" y="49"/>
                </a:cubicBezTo>
                <a:cubicBezTo>
                  <a:pt x="9" y="51"/>
                  <a:pt x="6" y="52"/>
                  <a:pt x="3" y="53"/>
                </a:cubicBezTo>
                <a:cubicBezTo>
                  <a:pt x="2" y="53"/>
                  <a:pt x="1" y="53"/>
                  <a:pt x="1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3"/>
                  <a:pt x="19" y="69"/>
                  <a:pt x="32" y="69"/>
                </a:cubicBezTo>
                <a:cubicBezTo>
                  <a:pt x="35" y="69"/>
                  <a:pt x="37" y="69"/>
                  <a:pt x="39" y="69"/>
                </a:cubicBezTo>
                <a:cubicBezTo>
                  <a:pt x="45" y="60"/>
                  <a:pt x="49" y="50"/>
                  <a:pt x="49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47" y="16"/>
                  <a:pt x="47" y="16"/>
                  <a:pt x="47" y="16"/>
                </a:cubicBezTo>
                <a:cubicBezTo>
                  <a:pt x="44" y="21"/>
                  <a:pt x="38" y="25"/>
                  <a:pt x="32" y="25"/>
                </a:cubicBezTo>
                <a:cubicBezTo>
                  <a:pt x="26" y="22"/>
                  <a:pt x="20" y="17"/>
                  <a:pt x="16" y="11"/>
                </a:cubicBezTo>
                <a:cubicBezTo>
                  <a:pt x="15" y="7"/>
                  <a:pt x="16" y="3"/>
                  <a:pt x="17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4" name="Freeform 34">
            <a:extLst>
              <a:ext uri="{FF2B5EF4-FFF2-40B4-BE49-F238E27FC236}">
                <a16:creationId xmlns:a16="http://schemas.microsoft.com/office/drawing/2014/main" id="{700615EA-C825-55DC-EE7A-4EEAC69B9329}"/>
              </a:ext>
            </a:extLst>
          </p:cNvPr>
          <p:cNvSpPr>
            <a:spLocks/>
          </p:cNvSpPr>
          <p:nvPr userDrawn="1"/>
        </p:nvSpPr>
        <p:spPr bwMode="auto">
          <a:xfrm>
            <a:off x="6571060" y="4293394"/>
            <a:ext cx="76200" cy="148828"/>
          </a:xfrm>
          <a:custGeom>
            <a:avLst/>
            <a:gdLst>
              <a:gd name="T0" fmla="*/ 27 w 27"/>
              <a:gd name="T1" fmla="*/ 0 h 53"/>
              <a:gd name="T2" fmla="*/ 27 w 27"/>
              <a:gd name="T3" fmla="*/ 0 h 53"/>
              <a:gd name="T4" fmla="*/ 0 w 27"/>
              <a:gd name="T5" fmla="*/ 53 h 53"/>
              <a:gd name="T6" fmla="*/ 0 w 27"/>
              <a:gd name="T7" fmla="*/ 53 h 53"/>
              <a:gd name="T8" fmla="*/ 27 w 27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53"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27" y="0"/>
                  <a:pt x="27" y="0"/>
                  <a:pt x="27" y="0"/>
                </a:cubicBezTo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5" name="Freeform 35">
            <a:extLst>
              <a:ext uri="{FF2B5EF4-FFF2-40B4-BE49-F238E27FC236}">
                <a16:creationId xmlns:a16="http://schemas.microsoft.com/office/drawing/2014/main" id="{94E65254-ADD8-C07A-3FC8-37FD14A9172D}"/>
              </a:ext>
            </a:extLst>
          </p:cNvPr>
          <p:cNvSpPr>
            <a:spLocks/>
          </p:cNvSpPr>
          <p:nvPr userDrawn="1"/>
        </p:nvSpPr>
        <p:spPr bwMode="auto">
          <a:xfrm>
            <a:off x="6571061" y="4293394"/>
            <a:ext cx="169069" cy="183356"/>
          </a:xfrm>
          <a:custGeom>
            <a:avLst/>
            <a:gdLst>
              <a:gd name="T0" fmla="*/ 31 w 60"/>
              <a:gd name="T1" fmla="*/ 0 h 65"/>
              <a:gd name="T2" fmla="*/ 27 w 60"/>
              <a:gd name="T3" fmla="*/ 0 h 65"/>
              <a:gd name="T4" fmla="*/ 0 w 60"/>
              <a:gd name="T5" fmla="*/ 53 h 65"/>
              <a:gd name="T6" fmla="*/ 2 w 60"/>
              <a:gd name="T7" fmla="*/ 49 h 65"/>
              <a:gd name="T8" fmla="*/ 14 w 60"/>
              <a:gd name="T9" fmla="*/ 44 h 65"/>
              <a:gd name="T10" fmla="*/ 31 w 60"/>
              <a:gd name="T11" fmla="*/ 61 h 65"/>
              <a:gd name="T12" fmla="*/ 31 w 60"/>
              <a:gd name="T13" fmla="*/ 65 h 65"/>
              <a:gd name="T14" fmla="*/ 60 w 60"/>
              <a:gd name="T15" fmla="*/ 12 h 65"/>
              <a:gd name="T16" fmla="*/ 31 w 60"/>
              <a:gd name="T1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65">
                <a:moveTo>
                  <a:pt x="31" y="0"/>
                </a:moveTo>
                <a:cubicBezTo>
                  <a:pt x="30" y="0"/>
                  <a:pt x="29" y="0"/>
                  <a:pt x="27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1"/>
                  <a:pt x="1" y="50"/>
                  <a:pt x="2" y="49"/>
                </a:cubicBezTo>
                <a:cubicBezTo>
                  <a:pt x="5" y="46"/>
                  <a:pt x="10" y="44"/>
                  <a:pt x="14" y="44"/>
                </a:cubicBezTo>
                <a:cubicBezTo>
                  <a:pt x="24" y="44"/>
                  <a:pt x="31" y="51"/>
                  <a:pt x="31" y="61"/>
                </a:cubicBezTo>
                <a:cubicBezTo>
                  <a:pt x="31" y="65"/>
                  <a:pt x="31" y="65"/>
                  <a:pt x="31" y="65"/>
                </a:cubicBezTo>
                <a:cubicBezTo>
                  <a:pt x="60" y="12"/>
                  <a:pt x="60" y="12"/>
                  <a:pt x="60" y="12"/>
                </a:cubicBezTo>
                <a:cubicBezTo>
                  <a:pt x="52" y="5"/>
                  <a:pt x="42" y="0"/>
                  <a:pt x="31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6" name="Freeform 36">
            <a:extLst>
              <a:ext uri="{FF2B5EF4-FFF2-40B4-BE49-F238E27FC236}">
                <a16:creationId xmlns:a16="http://schemas.microsoft.com/office/drawing/2014/main" id="{DF6F2417-8887-529B-78ED-F631826A0AC4}"/>
              </a:ext>
            </a:extLst>
          </p:cNvPr>
          <p:cNvSpPr>
            <a:spLocks/>
          </p:cNvSpPr>
          <p:nvPr userDrawn="1"/>
        </p:nvSpPr>
        <p:spPr bwMode="auto">
          <a:xfrm>
            <a:off x="6577013" y="4417220"/>
            <a:ext cx="82154" cy="59531"/>
          </a:xfrm>
          <a:custGeom>
            <a:avLst/>
            <a:gdLst>
              <a:gd name="T0" fmla="*/ 12 w 29"/>
              <a:gd name="T1" fmla="*/ 0 h 21"/>
              <a:gd name="T2" fmla="*/ 0 w 29"/>
              <a:gd name="T3" fmla="*/ 5 h 21"/>
              <a:gd name="T4" fmla="*/ 12 w 29"/>
              <a:gd name="T5" fmla="*/ 0 h 21"/>
              <a:gd name="T6" fmla="*/ 29 w 29"/>
              <a:gd name="T7" fmla="*/ 17 h 21"/>
              <a:gd name="T8" fmla="*/ 29 w 29"/>
              <a:gd name="T9" fmla="*/ 21 h 21"/>
              <a:gd name="T10" fmla="*/ 29 w 29"/>
              <a:gd name="T11" fmla="*/ 21 h 21"/>
              <a:gd name="T12" fmla="*/ 29 w 29"/>
              <a:gd name="T13" fmla="*/ 17 h 21"/>
              <a:gd name="T14" fmla="*/ 12 w 29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1">
                <a:moveTo>
                  <a:pt x="12" y="0"/>
                </a:moveTo>
                <a:cubicBezTo>
                  <a:pt x="8" y="0"/>
                  <a:pt x="3" y="2"/>
                  <a:pt x="0" y="5"/>
                </a:cubicBezTo>
                <a:cubicBezTo>
                  <a:pt x="3" y="2"/>
                  <a:pt x="8" y="0"/>
                  <a:pt x="12" y="0"/>
                </a:cubicBezTo>
                <a:cubicBezTo>
                  <a:pt x="22" y="0"/>
                  <a:pt x="29" y="7"/>
                  <a:pt x="29" y="1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7"/>
                  <a:pt x="22" y="0"/>
                  <a:pt x="12" y="0"/>
                </a:cubicBezTo>
              </a:path>
            </a:pathLst>
          </a:custGeom>
          <a:solidFill>
            <a:srgbClr val="93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DE1039F-CC03-3073-6A5C-E3961C908A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1061" y="4442223"/>
            <a:ext cx="1191" cy="1190"/>
          </a:xfrm>
          <a:prstGeom prst="ellipse">
            <a:avLst/>
          </a:prstGeom>
          <a:solidFill>
            <a:srgbClr val="CE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8" name="Freeform 38">
            <a:extLst>
              <a:ext uri="{FF2B5EF4-FFF2-40B4-BE49-F238E27FC236}">
                <a16:creationId xmlns:a16="http://schemas.microsoft.com/office/drawing/2014/main" id="{DC7E5ED1-49E7-A034-6B3F-9BAFFF9E988B}"/>
              </a:ext>
            </a:extLst>
          </p:cNvPr>
          <p:cNvSpPr>
            <a:spLocks/>
          </p:cNvSpPr>
          <p:nvPr userDrawn="1"/>
        </p:nvSpPr>
        <p:spPr bwMode="auto">
          <a:xfrm>
            <a:off x="6571060" y="4431508"/>
            <a:ext cx="5954" cy="10715"/>
          </a:xfrm>
          <a:custGeom>
            <a:avLst/>
            <a:gdLst>
              <a:gd name="T0" fmla="*/ 2 w 2"/>
              <a:gd name="T1" fmla="*/ 0 h 4"/>
              <a:gd name="T2" fmla="*/ 0 w 2"/>
              <a:gd name="T3" fmla="*/ 4 h 4"/>
              <a:gd name="T4" fmla="*/ 0 w 2"/>
              <a:gd name="T5" fmla="*/ 4 h 4"/>
              <a:gd name="T6" fmla="*/ 2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2" y="0"/>
                </a:move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1"/>
                  <a:pt x="2" y="0"/>
                </a:cubicBezTo>
              </a:path>
            </a:pathLst>
          </a:custGeom>
          <a:solidFill>
            <a:srgbClr val="298C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9" name="Freeform 39">
            <a:extLst>
              <a:ext uri="{FF2B5EF4-FFF2-40B4-BE49-F238E27FC236}">
                <a16:creationId xmlns:a16="http://schemas.microsoft.com/office/drawing/2014/main" id="{43787FD4-2DDF-382D-D2FC-A7A42D881253}"/>
              </a:ext>
            </a:extLst>
          </p:cNvPr>
          <p:cNvSpPr>
            <a:spLocks/>
          </p:cNvSpPr>
          <p:nvPr userDrawn="1"/>
        </p:nvSpPr>
        <p:spPr bwMode="auto">
          <a:xfrm>
            <a:off x="6562727" y="4417219"/>
            <a:ext cx="96441" cy="96440"/>
          </a:xfrm>
          <a:custGeom>
            <a:avLst/>
            <a:gdLst>
              <a:gd name="T0" fmla="*/ 17 w 34"/>
              <a:gd name="T1" fmla="*/ 0 h 34"/>
              <a:gd name="T2" fmla="*/ 5 w 34"/>
              <a:gd name="T3" fmla="*/ 5 h 34"/>
              <a:gd name="T4" fmla="*/ 3 w 34"/>
              <a:gd name="T5" fmla="*/ 9 h 34"/>
              <a:gd name="T6" fmla="*/ 3 w 34"/>
              <a:gd name="T7" fmla="*/ 9 h 34"/>
              <a:gd name="T8" fmla="*/ 2 w 34"/>
              <a:gd name="T9" fmla="*/ 9 h 34"/>
              <a:gd name="T10" fmla="*/ 1 w 34"/>
              <a:gd name="T11" fmla="*/ 20 h 34"/>
              <a:gd name="T12" fmla="*/ 17 w 34"/>
              <a:gd name="T13" fmla="*/ 34 h 34"/>
              <a:gd name="T14" fmla="*/ 32 w 34"/>
              <a:gd name="T15" fmla="*/ 25 h 34"/>
              <a:gd name="T16" fmla="*/ 34 w 34"/>
              <a:gd name="T17" fmla="*/ 21 h 34"/>
              <a:gd name="T18" fmla="*/ 34 w 34"/>
              <a:gd name="T19" fmla="*/ 17 h 34"/>
              <a:gd name="T20" fmla="*/ 17 w 34"/>
              <a:gd name="T2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34">
                <a:moveTo>
                  <a:pt x="17" y="0"/>
                </a:moveTo>
                <a:cubicBezTo>
                  <a:pt x="13" y="0"/>
                  <a:pt x="8" y="2"/>
                  <a:pt x="5" y="5"/>
                </a:cubicBezTo>
                <a:cubicBezTo>
                  <a:pt x="4" y="6"/>
                  <a:pt x="3" y="7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12"/>
                  <a:pt x="0" y="16"/>
                  <a:pt x="1" y="20"/>
                </a:cubicBezTo>
                <a:cubicBezTo>
                  <a:pt x="5" y="26"/>
                  <a:pt x="11" y="31"/>
                  <a:pt x="17" y="34"/>
                </a:cubicBezTo>
                <a:cubicBezTo>
                  <a:pt x="23" y="34"/>
                  <a:pt x="29" y="30"/>
                  <a:pt x="32" y="25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7"/>
                  <a:pt x="27" y="0"/>
                  <a:pt x="17" y="0"/>
                </a:cubicBezTo>
              </a:path>
            </a:pathLst>
          </a:custGeom>
          <a:solidFill>
            <a:srgbClr val="84A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0" name="Freeform 40">
            <a:extLst>
              <a:ext uri="{FF2B5EF4-FFF2-40B4-BE49-F238E27FC236}">
                <a16:creationId xmlns:a16="http://schemas.microsoft.com/office/drawing/2014/main" id="{8C338917-F549-12B3-7E10-F3F54659F52F}"/>
              </a:ext>
            </a:extLst>
          </p:cNvPr>
          <p:cNvSpPr>
            <a:spLocks/>
          </p:cNvSpPr>
          <p:nvPr userDrawn="1"/>
        </p:nvSpPr>
        <p:spPr bwMode="auto">
          <a:xfrm>
            <a:off x="6018611" y="5313760"/>
            <a:ext cx="225029" cy="96440"/>
          </a:xfrm>
          <a:custGeom>
            <a:avLst/>
            <a:gdLst>
              <a:gd name="T0" fmla="*/ 63 w 80"/>
              <a:gd name="T1" fmla="*/ 0 h 34"/>
              <a:gd name="T2" fmla="*/ 4 w 80"/>
              <a:gd name="T3" fmla="*/ 0 h 34"/>
              <a:gd name="T4" fmla="*/ 0 w 80"/>
              <a:gd name="T5" fmla="*/ 17 h 34"/>
              <a:gd name="T6" fmla="*/ 4 w 80"/>
              <a:gd name="T7" fmla="*/ 34 h 34"/>
              <a:gd name="T8" fmla="*/ 63 w 80"/>
              <a:gd name="T9" fmla="*/ 34 h 34"/>
              <a:gd name="T10" fmla="*/ 80 w 80"/>
              <a:gd name="T11" fmla="*/ 17 h 34"/>
              <a:gd name="T12" fmla="*/ 63 w 80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34">
                <a:moveTo>
                  <a:pt x="6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6"/>
                  <a:pt x="0" y="11"/>
                  <a:pt x="0" y="17"/>
                </a:cubicBezTo>
                <a:cubicBezTo>
                  <a:pt x="0" y="23"/>
                  <a:pt x="2" y="29"/>
                  <a:pt x="4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73" y="34"/>
                  <a:pt x="80" y="27"/>
                  <a:pt x="80" y="17"/>
                </a:cubicBezTo>
                <a:cubicBezTo>
                  <a:pt x="80" y="8"/>
                  <a:pt x="73" y="0"/>
                  <a:pt x="63" y="0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4F5F950-389F-9E52-5A9A-12F7E9E067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0522" y="5249466"/>
            <a:ext cx="22860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0940DD-E45B-51F7-BA83-534F0EC9C335}"/>
              </a:ext>
            </a:extLst>
          </p:cNvPr>
          <p:cNvGrpSpPr/>
          <p:nvPr userDrawn="1"/>
        </p:nvGrpSpPr>
        <p:grpSpPr>
          <a:xfrm>
            <a:off x="5573321" y="3615930"/>
            <a:ext cx="966789" cy="787003"/>
            <a:chOff x="5399088" y="3678238"/>
            <a:chExt cx="1289051" cy="1049337"/>
          </a:xfrm>
          <a:solidFill>
            <a:srgbClr val="B4EA54"/>
          </a:solidFill>
        </p:grpSpPr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9666A9A9-2F56-CE5C-1C44-73A88172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088" y="3678238"/>
              <a:ext cx="709613" cy="417512"/>
            </a:xfrm>
            <a:custGeom>
              <a:avLst/>
              <a:gdLst>
                <a:gd name="T0" fmla="*/ 155 w 189"/>
                <a:gd name="T1" fmla="*/ 17 h 111"/>
                <a:gd name="T2" fmla="*/ 137 w 189"/>
                <a:gd name="T3" fmla="*/ 60 h 111"/>
                <a:gd name="T4" fmla="*/ 94 w 189"/>
                <a:gd name="T5" fmla="*/ 77 h 111"/>
                <a:gd name="T6" fmla="*/ 52 w 189"/>
                <a:gd name="T7" fmla="*/ 60 h 111"/>
                <a:gd name="T8" fmla="*/ 34 w 189"/>
                <a:gd name="T9" fmla="*/ 17 h 111"/>
                <a:gd name="T10" fmla="*/ 17 w 189"/>
                <a:gd name="T11" fmla="*/ 0 h 111"/>
                <a:gd name="T12" fmla="*/ 0 w 189"/>
                <a:gd name="T13" fmla="*/ 17 h 111"/>
                <a:gd name="T14" fmla="*/ 28 w 189"/>
                <a:gd name="T15" fmla="*/ 84 h 111"/>
                <a:gd name="T16" fmla="*/ 94 w 189"/>
                <a:gd name="T17" fmla="*/ 111 h 111"/>
                <a:gd name="T18" fmla="*/ 161 w 189"/>
                <a:gd name="T19" fmla="*/ 84 h 111"/>
                <a:gd name="T20" fmla="*/ 189 w 189"/>
                <a:gd name="T21" fmla="*/ 17 h 111"/>
                <a:gd name="T22" fmla="*/ 172 w 189"/>
                <a:gd name="T23" fmla="*/ 0 h 111"/>
                <a:gd name="T24" fmla="*/ 155 w 189"/>
                <a:gd name="T2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11">
                  <a:moveTo>
                    <a:pt x="155" y="17"/>
                  </a:moveTo>
                  <a:cubicBezTo>
                    <a:pt x="155" y="34"/>
                    <a:pt x="148" y="49"/>
                    <a:pt x="137" y="60"/>
                  </a:cubicBezTo>
                  <a:cubicBezTo>
                    <a:pt x="126" y="71"/>
                    <a:pt x="111" y="77"/>
                    <a:pt x="94" y="77"/>
                  </a:cubicBezTo>
                  <a:cubicBezTo>
                    <a:pt x="78" y="77"/>
                    <a:pt x="63" y="71"/>
                    <a:pt x="52" y="60"/>
                  </a:cubicBezTo>
                  <a:cubicBezTo>
                    <a:pt x="41" y="49"/>
                    <a:pt x="34" y="34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43"/>
                    <a:pt x="11" y="67"/>
                    <a:pt x="28" y="84"/>
                  </a:cubicBezTo>
                  <a:cubicBezTo>
                    <a:pt x="45" y="101"/>
                    <a:pt x="68" y="111"/>
                    <a:pt x="94" y="111"/>
                  </a:cubicBezTo>
                  <a:cubicBezTo>
                    <a:pt x="120" y="111"/>
                    <a:pt x="144" y="101"/>
                    <a:pt x="161" y="84"/>
                  </a:cubicBezTo>
                  <a:cubicBezTo>
                    <a:pt x="178" y="67"/>
                    <a:pt x="189" y="43"/>
                    <a:pt x="189" y="17"/>
                  </a:cubicBezTo>
                  <a:cubicBezTo>
                    <a:pt x="189" y="8"/>
                    <a:pt x="181" y="0"/>
                    <a:pt x="172" y="0"/>
                  </a:cubicBezTo>
                  <a:cubicBezTo>
                    <a:pt x="162" y="0"/>
                    <a:pt x="155" y="8"/>
                    <a:pt x="15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37299933-E9FF-BFC3-4950-DEB04EE5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1" y="3678238"/>
              <a:ext cx="706438" cy="417512"/>
            </a:xfrm>
            <a:custGeom>
              <a:avLst/>
              <a:gdLst>
                <a:gd name="T0" fmla="*/ 154 w 188"/>
                <a:gd name="T1" fmla="*/ 17 h 111"/>
                <a:gd name="T2" fmla="*/ 137 w 188"/>
                <a:gd name="T3" fmla="*/ 60 h 111"/>
                <a:gd name="T4" fmla="*/ 94 w 188"/>
                <a:gd name="T5" fmla="*/ 77 h 111"/>
                <a:gd name="T6" fmla="*/ 51 w 188"/>
                <a:gd name="T7" fmla="*/ 60 h 111"/>
                <a:gd name="T8" fmla="*/ 34 w 188"/>
                <a:gd name="T9" fmla="*/ 17 h 111"/>
                <a:gd name="T10" fmla="*/ 17 w 188"/>
                <a:gd name="T11" fmla="*/ 0 h 111"/>
                <a:gd name="T12" fmla="*/ 0 w 188"/>
                <a:gd name="T13" fmla="*/ 17 h 111"/>
                <a:gd name="T14" fmla="*/ 27 w 188"/>
                <a:gd name="T15" fmla="*/ 84 h 111"/>
                <a:gd name="T16" fmla="*/ 94 w 188"/>
                <a:gd name="T17" fmla="*/ 111 h 111"/>
                <a:gd name="T18" fmla="*/ 161 w 188"/>
                <a:gd name="T19" fmla="*/ 84 h 111"/>
                <a:gd name="T20" fmla="*/ 188 w 188"/>
                <a:gd name="T21" fmla="*/ 17 h 111"/>
                <a:gd name="T22" fmla="*/ 171 w 188"/>
                <a:gd name="T23" fmla="*/ 0 h 111"/>
                <a:gd name="T24" fmla="*/ 154 w 188"/>
                <a:gd name="T2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11">
                  <a:moveTo>
                    <a:pt x="154" y="17"/>
                  </a:moveTo>
                  <a:cubicBezTo>
                    <a:pt x="154" y="34"/>
                    <a:pt x="148" y="49"/>
                    <a:pt x="137" y="60"/>
                  </a:cubicBezTo>
                  <a:cubicBezTo>
                    <a:pt x="126" y="71"/>
                    <a:pt x="111" y="77"/>
                    <a:pt x="94" y="77"/>
                  </a:cubicBezTo>
                  <a:cubicBezTo>
                    <a:pt x="77" y="77"/>
                    <a:pt x="62" y="71"/>
                    <a:pt x="51" y="60"/>
                  </a:cubicBezTo>
                  <a:cubicBezTo>
                    <a:pt x="40" y="49"/>
                    <a:pt x="34" y="34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43"/>
                    <a:pt x="10" y="67"/>
                    <a:pt x="27" y="84"/>
                  </a:cubicBezTo>
                  <a:cubicBezTo>
                    <a:pt x="44" y="101"/>
                    <a:pt x="68" y="111"/>
                    <a:pt x="94" y="111"/>
                  </a:cubicBezTo>
                  <a:cubicBezTo>
                    <a:pt x="120" y="111"/>
                    <a:pt x="144" y="101"/>
                    <a:pt x="161" y="84"/>
                  </a:cubicBezTo>
                  <a:cubicBezTo>
                    <a:pt x="178" y="67"/>
                    <a:pt x="188" y="43"/>
                    <a:pt x="188" y="17"/>
                  </a:cubicBezTo>
                  <a:cubicBezTo>
                    <a:pt x="188" y="8"/>
                    <a:pt x="181" y="0"/>
                    <a:pt x="171" y="0"/>
                  </a:cubicBezTo>
                  <a:cubicBezTo>
                    <a:pt x="162" y="0"/>
                    <a:pt x="154" y="8"/>
                    <a:pt x="15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5" name="Freeform 44">
              <a:extLst>
                <a:ext uri="{FF2B5EF4-FFF2-40B4-BE49-F238E27FC236}">
                  <a16:creationId xmlns:a16="http://schemas.microsoft.com/office/drawing/2014/main" id="{4AADA140-BF25-5A6E-C31C-54556566F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6" y="3787775"/>
              <a:ext cx="439738" cy="939800"/>
            </a:xfrm>
            <a:custGeom>
              <a:avLst/>
              <a:gdLst>
                <a:gd name="T0" fmla="*/ 114 w 117"/>
                <a:gd name="T1" fmla="*/ 225 h 250"/>
                <a:gd name="T2" fmla="*/ 36 w 117"/>
                <a:gd name="T3" fmla="*/ 14 h 250"/>
                <a:gd name="T4" fmla="*/ 14 w 117"/>
                <a:gd name="T5" fmla="*/ 4 h 250"/>
                <a:gd name="T6" fmla="*/ 4 w 117"/>
                <a:gd name="T7" fmla="*/ 25 h 250"/>
                <a:gd name="T8" fmla="*/ 82 w 117"/>
                <a:gd name="T9" fmla="*/ 237 h 250"/>
                <a:gd name="T10" fmla="*/ 104 w 117"/>
                <a:gd name="T11" fmla="*/ 247 h 250"/>
                <a:gd name="T12" fmla="*/ 114 w 117"/>
                <a:gd name="T13" fmla="*/ 2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50">
                  <a:moveTo>
                    <a:pt x="114" y="225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2" y="5"/>
                    <a:pt x="23" y="0"/>
                    <a:pt x="14" y="4"/>
                  </a:cubicBezTo>
                  <a:cubicBezTo>
                    <a:pt x="5" y="7"/>
                    <a:pt x="0" y="17"/>
                    <a:pt x="4" y="25"/>
                  </a:cubicBezTo>
                  <a:cubicBezTo>
                    <a:pt x="82" y="237"/>
                    <a:pt x="82" y="237"/>
                    <a:pt x="82" y="237"/>
                  </a:cubicBezTo>
                  <a:cubicBezTo>
                    <a:pt x="86" y="246"/>
                    <a:pt x="95" y="250"/>
                    <a:pt x="104" y="247"/>
                  </a:cubicBezTo>
                  <a:cubicBezTo>
                    <a:pt x="113" y="244"/>
                    <a:pt x="117" y="234"/>
                    <a:pt x="114" y="22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66" name="Freeform 45">
              <a:extLst>
                <a:ext uri="{FF2B5EF4-FFF2-40B4-BE49-F238E27FC236}">
                  <a16:creationId xmlns:a16="http://schemas.microsoft.com/office/drawing/2014/main" id="{82BCCEA8-7860-4C43-AF8B-445587F18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526" y="3787775"/>
              <a:ext cx="441325" cy="939800"/>
            </a:xfrm>
            <a:custGeom>
              <a:avLst/>
              <a:gdLst>
                <a:gd name="T0" fmla="*/ 35 w 117"/>
                <a:gd name="T1" fmla="*/ 237 h 250"/>
                <a:gd name="T2" fmla="*/ 113 w 117"/>
                <a:gd name="T3" fmla="*/ 25 h 250"/>
                <a:gd name="T4" fmla="*/ 103 w 117"/>
                <a:gd name="T5" fmla="*/ 4 h 250"/>
                <a:gd name="T6" fmla="*/ 82 w 117"/>
                <a:gd name="T7" fmla="*/ 14 h 250"/>
                <a:gd name="T8" fmla="*/ 3 w 117"/>
                <a:gd name="T9" fmla="*/ 225 h 250"/>
                <a:gd name="T10" fmla="*/ 13 w 117"/>
                <a:gd name="T11" fmla="*/ 247 h 250"/>
                <a:gd name="T12" fmla="*/ 35 w 117"/>
                <a:gd name="T13" fmla="*/ 2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50">
                  <a:moveTo>
                    <a:pt x="35" y="237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7" y="17"/>
                    <a:pt x="112" y="7"/>
                    <a:pt x="103" y="4"/>
                  </a:cubicBezTo>
                  <a:cubicBezTo>
                    <a:pt x="95" y="0"/>
                    <a:pt x="85" y="5"/>
                    <a:pt x="82" y="14"/>
                  </a:cubicBezTo>
                  <a:cubicBezTo>
                    <a:pt x="3" y="225"/>
                    <a:pt x="3" y="225"/>
                    <a:pt x="3" y="225"/>
                  </a:cubicBezTo>
                  <a:cubicBezTo>
                    <a:pt x="0" y="234"/>
                    <a:pt x="4" y="244"/>
                    <a:pt x="13" y="247"/>
                  </a:cubicBezTo>
                  <a:cubicBezTo>
                    <a:pt x="22" y="250"/>
                    <a:pt x="32" y="246"/>
                    <a:pt x="35" y="23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B4EA54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</p:grpSp>
      <p:sp>
        <p:nvSpPr>
          <p:cNvPr id="67" name="Freeform 46">
            <a:extLst>
              <a:ext uri="{FF2B5EF4-FFF2-40B4-BE49-F238E27FC236}">
                <a16:creationId xmlns:a16="http://schemas.microsoft.com/office/drawing/2014/main" id="{219E2768-B291-B29E-0F86-7CF1F8A94648}"/>
              </a:ext>
            </a:extLst>
          </p:cNvPr>
          <p:cNvSpPr>
            <a:spLocks/>
          </p:cNvSpPr>
          <p:nvPr userDrawn="1"/>
        </p:nvSpPr>
        <p:spPr bwMode="auto">
          <a:xfrm>
            <a:off x="4879183" y="4295775"/>
            <a:ext cx="575072" cy="228600"/>
          </a:xfrm>
          <a:custGeom>
            <a:avLst/>
            <a:gdLst>
              <a:gd name="T0" fmla="*/ 191 w 204"/>
              <a:gd name="T1" fmla="*/ 1 h 81"/>
              <a:gd name="T2" fmla="*/ 7 w 204"/>
              <a:gd name="T3" fmla="*/ 63 h 81"/>
              <a:gd name="T4" fmla="*/ 2 w 204"/>
              <a:gd name="T5" fmla="*/ 74 h 81"/>
              <a:gd name="T6" fmla="*/ 13 w 204"/>
              <a:gd name="T7" fmla="*/ 79 h 81"/>
              <a:gd name="T8" fmla="*/ 197 w 204"/>
              <a:gd name="T9" fmla="*/ 17 h 81"/>
              <a:gd name="T10" fmla="*/ 202 w 204"/>
              <a:gd name="T11" fmla="*/ 6 h 81"/>
              <a:gd name="T12" fmla="*/ 191 w 204"/>
              <a:gd name="T13" fmla="*/ 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81">
                <a:moveTo>
                  <a:pt x="191" y="1"/>
                </a:moveTo>
                <a:cubicBezTo>
                  <a:pt x="7" y="63"/>
                  <a:pt x="7" y="63"/>
                  <a:pt x="7" y="63"/>
                </a:cubicBezTo>
                <a:cubicBezTo>
                  <a:pt x="3" y="65"/>
                  <a:pt x="0" y="69"/>
                  <a:pt x="2" y="74"/>
                </a:cubicBezTo>
                <a:cubicBezTo>
                  <a:pt x="3" y="78"/>
                  <a:pt x="8" y="81"/>
                  <a:pt x="13" y="79"/>
                </a:cubicBezTo>
                <a:cubicBezTo>
                  <a:pt x="197" y="17"/>
                  <a:pt x="197" y="17"/>
                  <a:pt x="197" y="17"/>
                </a:cubicBezTo>
                <a:cubicBezTo>
                  <a:pt x="201" y="16"/>
                  <a:pt x="204" y="11"/>
                  <a:pt x="202" y="6"/>
                </a:cubicBezTo>
                <a:cubicBezTo>
                  <a:pt x="201" y="2"/>
                  <a:pt x="196" y="0"/>
                  <a:pt x="191" y="1"/>
                </a:cubicBezTo>
              </a:path>
            </a:pathLst>
          </a:custGeom>
          <a:solidFill>
            <a:srgbClr val="77CA3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8" name="Freeform 47">
            <a:extLst>
              <a:ext uri="{FF2B5EF4-FFF2-40B4-BE49-F238E27FC236}">
                <a16:creationId xmlns:a16="http://schemas.microsoft.com/office/drawing/2014/main" id="{72A8FD1D-D78E-57EA-64BC-68032246C428}"/>
              </a:ext>
            </a:extLst>
          </p:cNvPr>
          <p:cNvSpPr>
            <a:spLocks/>
          </p:cNvSpPr>
          <p:nvPr userDrawn="1"/>
        </p:nvSpPr>
        <p:spPr bwMode="auto">
          <a:xfrm>
            <a:off x="5095876" y="2401491"/>
            <a:ext cx="426244" cy="422672"/>
          </a:xfrm>
          <a:custGeom>
            <a:avLst/>
            <a:gdLst>
              <a:gd name="T0" fmla="*/ 147 w 151"/>
              <a:gd name="T1" fmla="*/ 135 h 150"/>
              <a:gd name="T2" fmla="*/ 16 w 151"/>
              <a:gd name="T3" fmla="*/ 3 h 150"/>
              <a:gd name="T4" fmla="*/ 4 w 151"/>
              <a:gd name="T5" fmla="*/ 3 h 150"/>
              <a:gd name="T6" fmla="*/ 4 w 151"/>
              <a:gd name="T7" fmla="*/ 15 h 150"/>
              <a:gd name="T8" fmla="*/ 135 w 151"/>
              <a:gd name="T9" fmla="*/ 147 h 150"/>
              <a:gd name="T10" fmla="*/ 147 w 151"/>
              <a:gd name="T11" fmla="*/ 147 h 150"/>
              <a:gd name="T12" fmla="*/ 147 w 151"/>
              <a:gd name="T13" fmla="*/ 13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" h="150">
                <a:moveTo>
                  <a:pt x="147" y="135"/>
                </a:moveTo>
                <a:cubicBezTo>
                  <a:pt x="16" y="3"/>
                  <a:pt x="16" y="3"/>
                  <a:pt x="16" y="3"/>
                </a:cubicBezTo>
                <a:cubicBezTo>
                  <a:pt x="12" y="0"/>
                  <a:pt x="7" y="0"/>
                  <a:pt x="4" y="3"/>
                </a:cubicBezTo>
                <a:cubicBezTo>
                  <a:pt x="0" y="6"/>
                  <a:pt x="0" y="12"/>
                  <a:pt x="4" y="15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9" y="150"/>
                  <a:pt x="144" y="150"/>
                  <a:pt x="147" y="147"/>
                </a:cubicBezTo>
                <a:cubicBezTo>
                  <a:pt x="151" y="143"/>
                  <a:pt x="151" y="138"/>
                  <a:pt x="147" y="135"/>
                </a:cubicBezTo>
              </a:path>
            </a:pathLst>
          </a:cu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69" name="Freeform 48">
            <a:extLst>
              <a:ext uri="{FF2B5EF4-FFF2-40B4-BE49-F238E27FC236}">
                <a16:creationId xmlns:a16="http://schemas.microsoft.com/office/drawing/2014/main" id="{74B63C6A-E1AE-5318-420B-28B2F99F9507}"/>
              </a:ext>
            </a:extLst>
          </p:cNvPr>
          <p:cNvSpPr>
            <a:spLocks/>
          </p:cNvSpPr>
          <p:nvPr userDrawn="1"/>
        </p:nvSpPr>
        <p:spPr bwMode="auto">
          <a:xfrm>
            <a:off x="6875860" y="2832498"/>
            <a:ext cx="620316" cy="350044"/>
          </a:xfrm>
          <a:custGeom>
            <a:avLst/>
            <a:gdLst>
              <a:gd name="T0" fmla="*/ 13 w 220"/>
              <a:gd name="T1" fmla="*/ 122 h 124"/>
              <a:gd name="T2" fmla="*/ 214 w 220"/>
              <a:gd name="T3" fmla="*/ 17 h 124"/>
              <a:gd name="T4" fmla="*/ 217 w 220"/>
              <a:gd name="T5" fmla="*/ 6 h 124"/>
              <a:gd name="T6" fmla="*/ 206 w 220"/>
              <a:gd name="T7" fmla="*/ 2 h 124"/>
              <a:gd name="T8" fmla="*/ 6 w 220"/>
              <a:gd name="T9" fmla="*/ 107 h 124"/>
              <a:gd name="T10" fmla="*/ 2 w 220"/>
              <a:gd name="T11" fmla="*/ 118 h 124"/>
              <a:gd name="T12" fmla="*/ 13 w 220"/>
              <a:gd name="T13" fmla="*/ 12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0" h="124">
                <a:moveTo>
                  <a:pt x="13" y="122"/>
                </a:moveTo>
                <a:cubicBezTo>
                  <a:pt x="214" y="17"/>
                  <a:pt x="214" y="17"/>
                  <a:pt x="214" y="17"/>
                </a:cubicBezTo>
                <a:cubicBezTo>
                  <a:pt x="218" y="15"/>
                  <a:pt x="220" y="10"/>
                  <a:pt x="217" y="6"/>
                </a:cubicBezTo>
                <a:cubicBezTo>
                  <a:pt x="215" y="2"/>
                  <a:pt x="210" y="0"/>
                  <a:pt x="206" y="2"/>
                </a:cubicBezTo>
                <a:cubicBezTo>
                  <a:pt x="6" y="107"/>
                  <a:pt x="6" y="107"/>
                  <a:pt x="6" y="107"/>
                </a:cubicBezTo>
                <a:cubicBezTo>
                  <a:pt x="2" y="109"/>
                  <a:pt x="0" y="114"/>
                  <a:pt x="2" y="118"/>
                </a:cubicBezTo>
                <a:cubicBezTo>
                  <a:pt x="4" y="122"/>
                  <a:pt x="9" y="124"/>
                  <a:pt x="13" y="122"/>
                </a:cubicBezTo>
              </a:path>
            </a:pathLst>
          </a:cu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0" name="Freeform 49">
            <a:extLst>
              <a:ext uri="{FF2B5EF4-FFF2-40B4-BE49-F238E27FC236}">
                <a16:creationId xmlns:a16="http://schemas.microsoft.com/office/drawing/2014/main" id="{DF16E52C-EC98-42DE-CDBC-0F3B760CD81E}"/>
              </a:ext>
            </a:extLst>
          </p:cNvPr>
          <p:cNvSpPr>
            <a:spLocks/>
          </p:cNvSpPr>
          <p:nvPr userDrawn="1"/>
        </p:nvSpPr>
        <p:spPr bwMode="auto">
          <a:xfrm>
            <a:off x="6599635" y="4437461"/>
            <a:ext cx="445294" cy="284559"/>
          </a:xfrm>
          <a:custGeom>
            <a:avLst/>
            <a:gdLst>
              <a:gd name="T0" fmla="*/ 5 w 158"/>
              <a:gd name="T1" fmla="*/ 17 h 101"/>
              <a:gd name="T2" fmla="*/ 144 w 158"/>
              <a:gd name="T3" fmla="*/ 98 h 101"/>
              <a:gd name="T4" fmla="*/ 156 w 158"/>
              <a:gd name="T5" fmla="*/ 95 h 101"/>
              <a:gd name="T6" fmla="*/ 153 w 158"/>
              <a:gd name="T7" fmla="*/ 84 h 101"/>
              <a:gd name="T8" fmla="*/ 14 w 158"/>
              <a:gd name="T9" fmla="*/ 3 h 101"/>
              <a:gd name="T10" fmla="*/ 2 w 158"/>
              <a:gd name="T11" fmla="*/ 6 h 101"/>
              <a:gd name="T12" fmla="*/ 5 w 158"/>
              <a:gd name="T13" fmla="*/ 1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8" h="101">
                <a:moveTo>
                  <a:pt x="5" y="17"/>
                </a:moveTo>
                <a:cubicBezTo>
                  <a:pt x="144" y="98"/>
                  <a:pt x="144" y="98"/>
                  <a:pt x="144" y="98"/>
                </a:cubicBezTo>
                <a:cubicBezTo>
                  <a:pt x="148" y="101"/>
                  <a:pt x="153" y="99"/>
                  <a:pt x="156" y="95"/>
                </a:cubicBezTo>
                <a:cubicBezTo>
                  <a:pt x="158" y="91"/>
                  <a:pt x="157" y="86"/>
                  <a:pt x="153" y="84"/>
                </a:cubicBezTo>
                <a:cubicBezTo>
                  <a:pt x="14" y="3"/>
                  <a:pt x="14" y="3"/>
                  <a:pt x="14" y="3"/>
                </a:cubicBezTo>
                <a:cubicBezTo>
                  <a:pt x="10" y="0"/>
                  <a:pt x="5" y="2"/>
                  <a:pt x="2" y="6"/>
                </a:cubicBezTo>
                <a:cubicBezTo>
                  <a:pt x="0" y="10"/>
                  <a:pt x="1" y="15"/>
                  <a:pt x="5" y="17"/>
                </a:cubicBezTo>
              </a:path>
            </a:pathLst>
          </a:cu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D593360-DD9D-0AB3-10EE-2B832DB455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1626" y="2682479"/>
            <a:ext cx="22741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7EC1B51-5F11-9D98-2B2F-E5BA9DC0F5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88945" y="3040856"/>
            <a:ext cx="22741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92F0447-2E1B-E124-0B9A-FBD29339EF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11529" y="4349354"/>
            <a:ext cx="228600" cy="22860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498AEF6-F0E4-EC00-6F9E-DDA0A217A265}"/>
              </a:ext>
            </a:extLst>
          </p:cNvPr>
          <p:cNvSpPr/>
          <p:nvPr userDrawn="1"/>
        </p:nvSpPr>
        <p:spPr>
          <a:xfrm>
            <a:off x="4499292" y="4323161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66009EE-752B-41C7-9228-24F6786C1210}"/>
              </a:ext>
            </a:extLst>
          </p:cNvPr>
          <p:cNvSpPr/>
          <p:nvPr userDrawn="1"/>
        </p:nvSpPr>
        <p:spPr>
          <a:xfrm>
            <a:off x="6947892" y="4541981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AAC6E84-AB33-BF56-759B-767EB92EFA07}"/>
              </a:ext>
            </a:extLst>
          </p:cNvPr>
          <p:cNvSpPr/>
          <p:nvPr userDrawn="1"/>
        </p:nvSpPr>
        <p:spPr>
          <a:xfrm>
            <a:off x="7392764" y="2594374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2A5393-C87C-E321-D135-862FA484C81E}"/>
              </a:ext>
            </a:extLst>
          </p:cNvPr>
          <p:cNvSpPr/>
          <p:nvPr userDrawn="1"/>
        </p:nvSpPr>
        <p:spPr>
          <a:xfrm>
            <a:off x="4812764" y="2105282"/>
            <a:ext cx="437639" cy="437639"/>
          </a:xfrm>
          <a:prstGeom prst="ellipse">
            <a:avLst/>
          </a:prstGeom>
          <a:solidFill>
            <a:srgbClr val="77C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8B007BEE-465A-FD4F-8B59-906E7F1C7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72115" y="206811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D8C67E3C-2F45-A6DB-81D4-DB5176724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3853" y="2525314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AC2E7752-856E-6B88-F098-18E408F0C5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2189" y="444222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728A1527-950C-AF2F-8BCF-645E6D8B1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21776" y="4296966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D31C3F2C-E456-6219-AB04-E3C89AE1A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8615" y="2456751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E7CCF9F8-00BE-6DB2-EC52-F657CE754E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3853" y="2921995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BEA820A3-54D3-3196-9570-CB713C9B5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2191" y="4826403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49277DCF-0AD8-7FC2-D919-93F696135A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622" y="4693445"/>
            <a:ext cx="3432447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Lorem Ipsum is simply dummy text of the printing and typesetting industry. Lorem Ipsum has been the</a:t>
            </a:r>
          </a:p>
        </p:txBody>
      </p:sp>
      <p:pic>
        <p:nvPicPr>
          <p:cNvPr id="123" name="Picture 12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D315EEE-B1D3-CBEE-8855-C515F52ADF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BED75-4D94-EA3C-F957-28F12AF0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48AF71-EC5A-0B9F-BDC4-1E0723E38DFE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5F876-0EA7-48FC-FA91-BBF5B3C1C3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21394" y="2127950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638498-BBB6-64B9-AD53-D4558953D3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242" y="2601668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594671E-A372-A132-A8CF-40AFC1B834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17978" y="4357142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610117-F144-BB8F-7079-88B6F83594D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8014" y="4591800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6C67EE-0940-977A-7CB9-D65BC6A81FFB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0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7680" userDrawn="1">
          <p15:clr>
            <a:srgbClr val="FBAE40"/>
          </p15:clr>
        </p15:guide>
        <p15:guide id="6" orient="horz" pos="26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 Image">
    <p:bg>
      <p:bgPr>
        <a:solidFill>
          <a:schemeClr val="tx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1A225E34-463A-36D0-2609-5BA85E085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779" y="1236144"/>
            <a:ext cx="2698068" cy="76696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9A7D9-A9EE-D365-5E63-48D7B8193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389" y="3579231"/>
            <a:ext cx="4762500" cy="766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2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0E1DB2-AAD0-3DC5-6F33-B3041D10046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099601" y="3409801"/>
            <a:ext cx="0" cy="2178423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C5FA3E7-8326-8530-960A-58DDB1023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389" y="4622837"/>
            <a:ext cx="4762500" cy="46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endParaRPr lang="en-US"/>
          </a:p>
        </p:txBody>
      </p:sp>
      <p:pic>
        <p:nvPicPr>
          <p:cNvPr id="2" name="Picture 1" descr="A picture containing human face, clothing, person, smile&#10;&#10;Description automatically generated">
            <a:extLst>
              <a:ext uri="{FF2B5EF4-FFF2-40B4-BE49-F238E27FC236}">
                <a16:creationId xmlns:a16="http://schemas.microsoft.com/office/drawing/2014/main" id="{4B1D662D-5CE4-28C1-AE38-98F5CE59F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481"/>
          <a:stretch/>
        </p:blipFill>
        <p:spPr>
          <a:xfrm>
            <a:off x="4586471" y="150355"/>
            <a:ext cx="7605529" cy="6707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D9BE64-E36B-453E-A917-E13B48622D3A}"/>
              </a:ext>
            </a:extLst>
          </p:cNvPr>
          <p:cNvSpPr txBox="1"/>
          <p:nvPr userDrawn="1"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2823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bject 3">
            <a:extLst>
              <a:ext uri="{FF2B5EF4-FFF2-40B4-BE49-F238E27FC236}">
                <a16:creationId xmlns:a16="http://schemas.microsoft.com/office/drawing/2014/main" id="{1A79D74D-D2CE-44A5-DAD1-044BDC78416B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8B007BEE-465A-FD4F-8B59-906E7F1C7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693" y="201959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D8C67E3C-2F45-A6DB-81D4-DB51767244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01078" y="2019592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728A1527-950C-AF2F-8BCF-645E6D8B1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69" y="4267200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D31C3F2C-E456-6219-AB04-E3C89AE1A3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95" y="2434202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52777EBF-EBF9-A9E9-7025-49CE44A923C0}"/>
              </a:ext>
            </a:extLst>
          </p:cNvPr>
          <p:cNvSpPr/>
          <p:nvPr userDrawn="1"/>
        </p:nvSpPr>
        <p:spPr>
          <a:xfrm>
            <a:off x="3641378" y="1546374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9B00AA8-EC78-923C-F56E-9B34DB67E513}"/>
              </a:ext>
            </a:extLst>
          </p:cNvPr>
          <p:cNvSpPr/>
          <p:nvPr userDrawn="1"/>
        </p:nvSpPr>
        <p:spPr>
          <a:xfrm>
            <a:off x="6198040" y="1547733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0568EC3-F822-A2A4-8B10-2D810FF40494}"/>
              </a:ext>
            </a:extLst>
          </p:cNvPr>
          <p:cNvSpPr/>
          <p:nvPr userDrawn="1"/>
        </p:nvSpPr>
        <p:spPr>
          <a:xfrm>
            <a:off x="3634222" y="4112386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445ADB5-FADB-236A-F361-99118B123530}"/>
              </a:ext>
            </a:extLst>
          </p:cNvPr>
          <p:cNvSpPr/>
          <p:nvPr userDrawn="1"/>
        </p:nvSpPr>
        <p:spPr>
          <a:xfrm>
            <a:off x="6183316" y="4135578"/>
            <a:ext cx="2171647" cy="2171647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chemeClr val="tx1">
                <a:lumMod val="85000"/>
                <a:lumOff val="15000"/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40931-0D5B-4B35-7A59-07B6CEC59DC1}"/>
              </a:ext>
            </a:extLst>
          </p:cNvPr>
          <p:cNvGrpSpPr/>
          <p:nvPr userDrawn="1"/>
        </p:nvGrpSpPr>
        <p:grpSpPr>
          <a:xfrm>
            <a:off x="3630722" y="1537665"/>
            <a:ext cx="4756546" cy="4763768"/>
            <a:chOff x="3760124" y="1215057"/>
            <a:chExt cx="4671751" cy="4678844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77485F74-41B1-1EC9-37A2-B888E3DBB19C}"/>
                </a:ext>
              </a:extLst>
            </p:cNvPr>
            <p:cNvSpPr/>
            <p:nvPr/>
          </p:nvSpPr>
          <p:spPr>
            <a:xfrm>
              <a:off x="3760127" y="1215057"/>
              <a:ext cx="3468083" cy="219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49" extrusionOk="0">
                  <a:moveTo>
                    <a:pt x="21534" y="20729"/>
                  </a:moveTo>
                  <a:lnTo>
                    <a:pt x="21070" y="19928"/>
                  </a:lnTo>
                  <a:cubicBezTo>
                    <a:pt x="20982" y="19788"/>
                    <a:pt x="20850" y="19858"/>
                    <a:pt x="20828" y="20032"/>
                  </a:cubicBezTo>
                  <a:lnTo>
                    <a:pt x="20806" y="20241"/>
                  </a:lnTo>
                  <a:cubicBezTo>
                    <a:pt x="18489" y="19335"/>
                    <a:pt x="16680" y="16409"/>
                    <a:pt x="16194" y="12716"/>
                  </a:cubicBezTo>
                  <a:cubicBezTo>
                    <a:pt x="16150" y="12437"/>
                    <a:pt x="16128" y="12124"/>
                    <a:pt x="16106" y="11845"/>
                  </a:cubicBezTo>
                  <a:cubicBezTo>
                    <a:pt x="16084" y="11566"/>
                    <a:pt x="16062" y="11253"/>
                    <a:pt x="16062" y="10974"/>
                  </a:cubicBezTo>
                  <a:cubicBezTo>
                    <a:pt x="16062" y="10870"/>
                    <a:pt x="16062" y="10730"/>
                    <a:pt x="16062" y="10626"/>
                  </a:cubicBezTo>
                  <a:cubicBezTo>
                    <a:pt x="16062" y="10521"/>
                    <a:pt x="16062" y="10382"/>
                    <a:pt x="16062" y="10277"/>
                  </a:cubicBezTo>
                  <a:lnTo>
                    <a:pt x="15621" y="10277"/>
                  </a:lnTo>
                  <a:lnTo>
                    <a:pt x="13437" y="10277"/>
                  </a:lnTo>
                  <a:cubicBezTo>
                    <a:pt x="13437" y="9999"/>
                    <a:pt x="13415" y="9685"/>
                    <a:pt x="13392" y="9406"/>
                  </a:cubicBezTo>
                  <a:cubicBezTo>
                    <a:pt x="13370" y="9128"/>
                    <a:pt x="13348" y="8814"/>
                    <a:pt x="13304" y="8535"/>
                  </a:cubicBezTo>
                  <a:cubicBezTo>
                    <a:pt x="13238" y="8083"/>
                    <a:pt x="13172" y="7630"/>
                    <a:pt x="13084" y="7177"/>
                  </a:cubicBezTo>
                  <a:cubicBezTo>
                    <a:pt x="13084" y="7142"/>
                    <a:pt x="13061" y="7107"/>
                    <a:pt x="13061" y="7072"/>
                  </a:cubicBezTo>
                  <a:cubicBezTo>
                    <a:pt x="13039" y="6968"/>
                    <a:pt x="13017" y="6863"/>
                    <a:pt x="12995" y="6759"/>
                  </a:cubicBezTo>
                  <a:cubicBezTo>
                    <a:pt x="12973" y="6689"/>
                    <a:pt x="12951" y="6619"/>
                    <a:pt x="12951" y="6550"/>
                  </a:cubicBezTo>
                  <a:cubicBezTo>
                    <a:pt x="12929" y="6480"/>
                    <a:pt x="12907" y="6410"/>
                    <a:pt x="12907" y="6341"/>
                  </a:cubicBezTo>
                  <a:cubicBezTo>
                    <a:pt x="12885" y="6236"/>
                    <a:pt x="12841" y="6132"/>
                    <a:pt x="12819" y="6027"/>
                  </a:cubicBezTo>
                  <a:cubicBezTo>
                    <a:pt x="12819" y="5992"/>
                    <a:pt x="12797" y="5957"/>
                    <a:pt x="12797" y="5957"/>
                  </a:cubicBezTo>
                  <a:cubicBezTo>
                    <a:pt x="12488" y="4912"/>
                    <a:pt x="12047" y="3972"/>
                    <a:pt x="11517" y="3101"/>
                  </a:cubicBezTo>
                  <a:cubicBezTo>
                    <a:pt x="10988" y="2265"/>
                    <a:pt x="10370" y="1568"/>
                    <a:pt x="9708" y="1080"/>
                  </a:cubicBezTo>
                  <a:cubicBezTo>
                    <a:pt x="9686" y="1080"/>
                    <a:pt x="9664" y="1045"/>
                    <a:pt x="9642" y="1045"/>
                  </a:cubicBezTo>
                  <a:cubicBezTo>
                    <a:pt x="9575" y="1010"/>
                    <a:pt x="9509" y="941"/>
                    <a:pt x="9443" y="906"/>
                  </a:cubicBezTo>
                  <a:cubicBezTo>
                    <a:pt x="9399" y="871"/>
                    <a:pt x="9355" y="836"/>
                    <a:pt x="9311" y="801"/>
                  </a:cubicBezTo>
                  <a:cubicBezTo>
                    <a:pt x="9267" y="766"/>
                    <a:pt x="9222" y="732"/>
                    <a:pt x="9178" y="732"/>
                  </a:cubicBezTo>
                  <a:cubicBezTo>
                    <a:pt x="9112" y="697"/>
                    <a:pt x="9046" y="662"/>
                    <a:pt x="8980" y="627"/>
                  </a:cubicBezTo>
                  <a:cubicBezTo>
                    <a:pt x="8958" y="627"/>
                    <a:pt x="8936" y="592"/>
                    <a:pt x="8914" y="592"/>
                  </a:cubicBezTo>
                  <a:cubicBezTo>
                    <a:pt x="8230" y="209"/>
                    <a:pt x="7502" y="0"/>
                    <a:pt x="6729" y="0"/>
                  </a:cubicBezTo>
                  <a:cubicBezTo>
                    <a:pt x="5957" y="0"/>
                    <a:pt x="5229" y="209"/>
                    <a:pt x="4545" y="592"/>
                  </a:cubicBezTo>
                  <a:cubicBezTo>
                    <a:pt x="4523" y="592"/>
                    <a:pt x="4501" y="627"/>
                    <a:pt x="4501" y="627"/>
                  </a:cubicBezTo>
                  <a:cubicBezTo>
                    <a:pt x="4435" y="662"/>
                    <a:pt x="4369" y="697"/>
                    <a:pt x="4302" y="732"/>
                  </a:cubicBezTo>
                  <a:cubicBezTo>
                    <a:pt x="4258" y="766"/>
                    <a:pt x="4214" y="766"/>
                    <a:pt x="4170" y="801"/>
                  </a:cubicBezTo>
                  <a:cubicBezTo>
                    <a:pt x="4126" y="836"/>
                    <a:pt x="4082" y="871"/>
                    <a:pt x="4038" y="906"/>
                  </a:cubicBezTo>
                  <a:cubicBezTo>
                    <a:pt x="3971" y="941"/>
                    <a:pt x="3905" y="1010"/>
                    <a:pt x="3839" y="1045"/>
                  </a:cubicBezTo>
                  <a:cubicBezTo>
                    <a:pt x="3817" y="1045"/>
                    <a:pt x="3795" y="1080"/>
                    <a:pt x="3773" y="1080"/>
                  </a:cubicBezTo>
                  <a:cubicBezTo>
                    <a:pt x="3133" y="1568"/>
                    <a:pt x="2515" y="2265"/>
                    <a:pt x="1964" y="3101"/>
                  </a:cubicBezTo>
                  <a:lnTo>
                    <a:pt x="1964" y="3101"/>
                  </a:lnTo>
                  <a:cubicBezTo>
                    <a:pt x="750" y="5017"/>
                    <a:pt x="0" y="7665"/>
                    <a:pt x="0" y="10591"/>
                  </a:cubicBezTo>
                  <a:cubicBezTo>
                    <a:pt x="0" y="13517"/>
                    <a:pt x="750" y="16165"/>
                    <a:pt x="1964" y="18081"/>
                  </a:cubicBezTo>
                  <a:lnTo>
                    <a:pt x="1964" y="18081"/>
                  </a:lnTo>
                  <a:cubicBezTo>
                    <a:pt x="2493" y="18917"/>
                    <a:pt x="3111" y="19614"/>
                    <a:pt x="3773" y="20102"/>
                  </a:cubicBezTo>
                  <a:cubicBezTo>
                    <a:pt x="3795" y="20102"/>
                    <a:pt x="3817" y="20137"/>
                    <a:pt x="3839" y="20137"/>
                  </a:cubicBezTo>
                  <a:cubicBezTo>
                    <a:pt x="3905" y="20172"/>
                    <a:pt x="3971" y="20241"/>
                    <a:pt x="4038" y="20276"/>
                  </a:cubicBezTo>
                  <a:cubicBezTo>
                    <a:pt x="4082" y="20311"/>
                    <a:pt x="4126" y="20346"/>
                    <a:pt x="4170" y="20346"/>
                  </a:cubicBezTo>
                  <a:cubicBezTo>
                    <a:pt x="4214" y="20381"/>
                    <a:pt x="4258" y="20415"/>
                    <a:pt x="4302" y="20415"/>
                  </a:cubicBezTo>
                  <a:cubicBezTo>
                    <a:pt x="4369" y="20450"/>
                    <a:pt x="4435" y="20485"/>
                    <a:pt x="4501" y="20520"/>
                  </a:cubicBezTo>
                  <a:cubicBezTo>
                    <a:pt x="4523" y="20520"/>
                    <a:pt x="4545" y="20555"/>
                    <a:pt x="4567" y="20555"/>
                  </a:cubicBezTo>
                  <a:cubicBezTo>
                    <a:pt x="4766" y="20659"/>
                    <a:pt x="4964" y="20764"/>
                    <a:pt x="5163" y="20834"/>
                  </a:cubicBezTo>
                  <a:cubicBezTo>
                    <a:pt x="5295" y="20868"/>
                    <a:pt x="5428" y="20729"/>
                    <a:pt x="5428" y="20485"/>
                  </a:cubicBezTo>
                  <a:lnTo>
                    <a:pt x="5428" y="20485"/>
                  </a:lnTo>
                  <a:cubicBezTo>
                    <a:pt x="5428" y="20311"/>
                    <a:pt x="5361" y="20172"/>
                    <a:pt x="5251" y="20137"/>
                  </a:cubicBezTo>
                  <a:cubicBezTo>
                    <a:pt x="5075" y="20067"/>
                    <a:pt x="4898" y="19997"/>
                    <a:pt x="4722" y="19893"/>
                  </a:cubicBezTo>
                  <a:cubicBezTo>
                    <a:pt x="4699" y="19893"/>
                    <a:pt x="4677" y="19858"/>
                    <a:pt x="4655" y="19858"/>
                  </a:cubicBezTo>
                  <a:cubicBezTo>
                    <a:pt x="4589" y="19823"/>
                    <a:pt x="4545" y="19788"/>
                    <a:pt x="4479" y="19754"/>
                  </a:cubicBezTo>
                  <a:cubicBezTo>
                    <a:pt x="4435" y="19719"/>
                    <a:pt x="4391" y="19719"/>
                    <a:pt x="4346" y="19684"/>
                  </a:cubicBezTo>
                  <a:cubicBezTo>
                    <a:pt x="4302" y="19649"/>
                    <a:pt x="4280" y="19649"/>
                    <a:pt x="4236" y="19614"/>
                  </a:cubicBezTo>
                  <a:cubicBezTo>
                    <a:pt x="4170" y="19579"/>
                    <a:pt x="4104" y="19510"/>
                    <a:pt x="4038" y="19475"/>
                  </a:cubicBezTo>
                  <a:cubicBezTo>
                    <a:pt x="4016" y="19475"/>
                    <a:pt x="4016" y="19440"/>
                    <a:pt x="3993" y="19440"/>
                  </a:cubicBezTo>
                  <a:cubicBezTo>
                    <a:pt x="1897" y="17837"/>
                    <a:pt x="463" y="14458"/>
                    <a:pt x="463" y="10521"/>
                  </a:cubicBezTo>
                  <a:cubicBezTo>
                    <a:pt x="463" y="6585"/>
                    <a:pt x="1897" y="3240"/>
                    <a:pt x="3993" y="1603"/>
                  </a:cubicBezTo>
                  <a:cubicBezTo>
                    <a:pt x="4016" y="1603"/>
                    <a:pt x="4016" y="1568"/>
                    <a:pt x="4038" y="1568"/>
                  </a:cubicBezTo>
                  <a:cubicBezTo>
                    <a:pt x="4104" y="1533"/>
                    <a:pt x="4170" y="1463"/>
                    <a:pt x="4236" y="1428"/>
                  </a:cubicBezTo>
                  <a:cubicBezTo>
                    <a:pt x="4280" y="1394"/>
                    <a:pt x="4302" y="1394"/>
                    <a:pt x="4346" y="1359"/>
                  </a:cubicBezTo>
                  <a:cubicBezTo>
                    <a:pt x="4391" y="1324"/>
                    <a:pt x="4435" y="1289"/>
                    <a:pt x="4479" y="1289"/>
                  </a:cubicBezTo>
                  <a:cubicBezTo>
                    <a:pt x="4545" y="1254"/>
                    <a:pt x="4589" y="1219"/>
                    <a:pt x="4655" y="1185"/>
                  </a:cubicBezTo>
                  <a:cubicBezTo>
                    <a:pt x="4677" y="1185"/>
                    <a:pt x="4700" y="1150"/>
                    <a:pt x="4722" y="1150"/>
                  </a:cubicBezTo>
                  <a:cubicBezTo>
                    <a:pt x="6045" y="453"/>
                    <a:pt x="7479" y="453"/>
                    <a:pt x="8781" y="1150"/>
                  </a:cubicBezTo>
                  <a:cubicBezTo>
                    <a:pt x="8803" y="1150"/>
                    <a:pt x="8825" y="1185"/>
                    <a:pt x="8847" y="1185"/>
                  </a:cubicBezTo>
                  <a:cubicBezTo>
                    <a:pt x="8914" y="1219"/>
                    <a:pt x="8958" y="1254"/>
                    <a:pt x="9024" y="1289"/>
                  </a:cubicBezTo>
                  <a:cubicBezTo>
                    <a:pt x="9068" y="1324"/>
                    <a:pt x="9112" y="1359"/>
                    <a:pt x="9156" y="1359"/>
                  </a:cubicBezTo>
                  <a:cubicBezTo>
                    <a:pt x="9200" y="1394"/>
                    <a:pt x="9222" y="1394"/>
                    <a:pt x="9267" y="1428"/>
                  </a:cubicBezTo>
                  <a:cubicBezTo>
                    <a:pt x="9333" y="1463"/>
                    <a:pt x="9399" y="1533"/>
                    <a:pt x="9465" y="1568"/>
                  </a:cubicBezTo>
                  <a:cubicBezTo>
                    <a:pt x="9487" y="1568"/>
                    <a:pt x="9487" y="1603"/>
                    <a:pt x="9509" y="1603"/>
                  </a:cubicBezTo>
                  <a:cubicBezTo>
                    <a:pt x="10767" y="2578"/>
                    <a:pt x="11804" y="4181"/>
                    <a:pt x="12400" y="6166"/>
                  </a:cubicBezTo>
                  <a:cubicBezTo>
                    <a:pt x="12400" y="6201"/>
                    <a:pt x="12422" y="6201"/>
                    <a:pt x="12422" y="6236"/>
                  </a:cubicBezTo>
                  <a:cubicBezTo>
                    <a:pt x="12444" y="6341"/>
                    <a:pt x="12488" y="6445"/>
                    <a:pt x="12510" y="6550"/>
                  </a:cubicBezTo>
                  <a:cubicBezTo>
                    <a:pt x="12532" y="6619"/>
                    <a:pt x="12532" y="6654"/>
                    <a:pt x="12554" y="6724"/>
                  </a:cubicBezTo>
                  <a:cubicBezTo>
                    <a:pt x="12576" y="6794"/>
                    <a:pt x="12598" y="6863"/>
                    <a:pt x="12598" y="6933"/>
                  </a:cubicBezTo>
                  <a:cubicBezTo>
                    <a:pt x="12620" y="7037"/>
                    <a:pt x="12642" y="7107"/>
                    <a:pt x="12664" y="7212"/>
                  </a:cubicBezTo>
                  <a:cubicBezTo>
                    <a:pt x="12664" y="7246"/>
                    <a:pt x="12686" y="7281"/>
                    <a:pt x="12686" y="7316"/>
                  </a:cubicBezTo>
                  <a:cubicBezTo>
                    <a:pt x="12708" y="7455"/>
                    <a:pt x="12731" y="7560"/>
                    <a:pt x="12753" y="7699"/>
                  </a:cubicBezTo>
                  <a:cubicBezTo>
                    <a:pt x="12753" y="7699"/>
                    <a:pt x="12753" y="7699"/>
                    <a:pt x="12753" y="7699"/>
                  </a:cubicBezTo>
                  <a:cubicBezTo>
                    <a:pt x="12797" y="7943"/>
                    <a:pt x="12841" y="8187"/>
                    <a:pt x="12863" y="8431"/>
                  </a:cubicBezTo>
                  <a:cubicBezTo>
                    <a:pt x="12907" y="8710"/>
                    <a:pt x="12929" y="9023"/>
                    <a:pt x="12951" y="9302"/>
                  </a:cubicBezTo>
                  <a:cubicBezTo>
                    <a:pt x="12973" y="9581"/>
                    <a:pt x="12995" y="9894"/>
                    <a:pt x="12995" y="10173"/>
                  </a:cubicBezTo>
                  <a:cubicBezTo>
                    <a:pt x="12995" y="10417"/>
                    <a:pt x="12995" y="10626"/>
                    <a:pt x="12995" y="10870"/>
                  </a:cubicBezTo>
                  <a:lnTo>
                    <a:pt x="13437" y="10870"/>
                  </a:lnTo>
                  <a:lnTo>
                    <a:pt x="15621" y="10870"/>
                  </a:lnTo>
                  <a:cubicBezTo>
                    <a:pt x="15621" y="11148"/>
                    <a:pt x="15643" y="11462"/>
                    <a:pt x="15665" y="11741"/>
                  </a:cubicBezTo>
                  <a:cubicBezTo>
                    <a:pt x="15687" y="12019"/>
                    <a:pt x="15709" y="12333"/>
                    <a:pt x="15753" y="12612"/>
                  </a:cubicBezTo>
                  <a:cubicBezTo>
                    <a:pt x="16261" y="16653"/>
                    <a:pt x="18224" y="19858"/>
                    <a:pt x="20762" y="20834"/>
                  </a:cubicBezTo>
                  <a:lnTo>
                    <a:pt x="20717" y="21286"/>
                  </a:lnTo>
                  <a:cubicBezTo>
                    <a:pt x="20695" y="21461"/>
                    <a:pt x="20828" y="21600"/>
                    <a:pt x="20938" y="21530"/>
                  </a:cubicBezTo>
                  <a:lnTo>
                    <a:pt x="21534" y="21008"/>
                  </a:lnTo>
                  <a:cubicBezTo>
                    <a:pt x="21578" y="21008"/>
                    <a:pt x="21600" y="20834"/>
                    <a:pt x="21534" y="20729"/>
                  </a:cubicBezTo>
                  <a:close/>
                </a:path>
              </a:pathLst>
            </a:custGeom>
            <a:solidFill>
              <a:srgbClr val="B4EA5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F912034A-338F-1748-FD5F-36CC3E9B92E3}"/>
                </a:ext>
              </a:extLst>
            </p:cNvPr>
            <p:cNvSpPr/>
            <p:nvPr/>
          </p:nvSpPr>
          <p:spPr>
            <a:xfrm>
              <a:off x="6242665" y="1215060"/>
              <a:ext cx="2189210" cy="346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62" extrusionOk="0">
                  <a:moveTo>
                    <a:pt x="11522" y="18"/>
                  </a:moveTo>
                  <a:cubicBezTo>
                    <a:pt x="6268" y="-223"/>
                    <a:pt x="1769" y="2009"/>
                    <a:pt x="601" y="5073"/>
                  </a:cubicBezTo>
                  <a:cubicBezTo>
                    <a:pt x="533" y="5204"/>
                    <a:pt x="704" y="5336"/>
                    <a:pt x="945" y="5336"/>
                  </a:cubicBezTo>
                  <a:lnTo>
                    <a:pt x="945" y="5336"/>
                  </a:lnTo>
                  <a:cubicBezTo>
                    <a:pt x="1117" y="5336"/>
                    <a:pt x="1254" y="5270"/>
                    <a:pt x="1288" y="5161"/>
                  </a:cubicBezTo>
                  <a:cubicBezTo>
                    <a:pt x="2387" y="2294"/>
                    <a:pt x="6611" y="193"/>
                    <a:pt x="11556" y="434"/>
                  </a:cubicBezTo>
                  <a:cubicBezTo>
                    <a:pt x="16295" y="674"/>
                    <a:pt x="20175" y="3125"/>
                    <a:pt x="20519" y="6145"/>
                  </a:cubicBezTo>
                  <a:cubicBezTo>
                    <a:pt x="20897" y="9341"/>
                    <a:pt x="17463" y="12076"/>
                    <a:pt x="12827" y="12711"/>
                  </a:cubicBezTo>
                  <a:cubicBezTo>
                    <a:pt x="12552" y="12755"/>
                    <a:pt x="12243" y="12776"/>
                    <a:pt x="11968" y="12798"/>
                  </a:cubicBezTo>
                  <a:cubicBezTo>
                    <a:pt x="11693" y="12820"/>
                    <a:pt x="11384" y="12842"/>
                    <a:pt x="11110" y="12842"/>
                  </a:cubicBezTo>
                  <a:cubicBezTo>
                    <a:pt x="11007" y="12842"/>
                    <a:pt x="10869" y="12842"/>
                    <a:pt x="10766" y="12842"/>
                  </a:cubicBezTo>
                  <a:cubicBezTo>
                    <a:pt x="10663" y="12842"/>
                    <a:pt x="10526" y="12842"/>
                    <a:pt x="10423" y="12842"/>
                  </a:cubicBezTo>
                  <a:lnTo>
                    <a:pt x="10423" y="13280"/>
                  </a:lnTo>
                  <a:lnTo>
                    <a:pt x="10423" y="15446"/>
                  </a:lnTo>
                  <a:cubicBezTo>
                    <a:pt x="10148" y="15446"/>
                    <a:pt x="9839" y="15468"/>
                    <a:pt x="9564" y="15490"/>
                  </a:cubicBezTo>
                  <a:cubicBezTo>
                    <a:pt x="9290" y="15512"/>
                    <a:pt x="8980" y="15534"/>
                    <a:pt x="8706" y="15578"/>
                  </a:cubicBezTo>
                  <a:cubicBezTo>
                    <a:pt x="4722" y="16081"/>
                    <a:pt x="1563" y="18029"/>
                    <a:pt x="601" y="20524"/>
                  </a:cubicBezTo>
                  <a:lnTo>
                    <a:pt x="258" y="20480"/>
                  </a:lnTo>
                  <a:cubicBezTo>
                    <a:pt x="86" y="20458"/>
                    <a:pt x="-51" y="20589"/>
                    <a:pt x="18" y="20699"/>
                  </a:cubicBezTo>
                  <a:lnTo>
                    <a:pt x="533" y="21289"/>
                  </a:lnTo>
                  <a:cubicBezTo>
                    <a:pt x="601" y="21377"/>
                    <a:pt x="773" y="21377"/>
                    <a:pt x="876" y="21333"/>
                  </a:cubicBezTo>
                  <a:lnTo>
                    <a:pt x="1666" y="20874"/>
                  </a:lnTo>
                  <a:cubicBezTo>
                    <a:pt x="1803" y="20786"/>
                    <a:pt x="1735" y="20655"/>
                    <a:pt x="1563" y="20633"/>
                  </a:cubicBezTo>
                  <a:lnTo>
                    <a:pt x="1254" y="20611"/>
                  </a:lnTo>
                  <a:cubicBezTo>
                    <a:pt x="2147" y="18335"/>
                    <a:pt x="5031" y="16541"/>
                    <a:pt x="8671" y="16037"/>
                  </a:cubicBezTo>
                  <a:cubicBezTo>
                    <a:pt x="8946" y="15993"/>
                    <a:pt x="9255" y="15972"/>
                    <a:pt x="9530" y="15950"/>
                  </a:cubicBezTo>
                  <a:cubicBezTo>
                    <a:pt x="9805" y="15928"/>
                    <a:pt x="10114" y="15906"/>
                    <a:pt x="10388" y="15906"/>
                  </a:cubicBezTo>
                  <a:cubicBezTo>
                    <a:pt x="10491" y="15906"/>
                    <a:pt x="10629" y="15906"/>
                    <a:pt x="10732" y="15906"/>
                  </a:cubicBezTo>
                  <a:cubicBezTo>
                    <a:pt x="10835" y="15906"/>
                    <a:pt x="10972" y="15906"/>
                    <a:pt x="11075" y="15906"/>
                  </a:cubicBezTo>
                  <a:lnTo>
                    <a:pt x="11075" y="15468"/>
                  </a:lnTo>
                  <a:lnTo>
                    <a:pt x="11075" y="13302"/>
                  </a:lnTo>
                  <a:cubicBezTo>
                    <a:pt x="11350" y="13302"/>
                    <a:pt x="11659" y="13280"/>
                    <a:pt x="11934" y="13258"/>
                  </a:cubicBezTo>
                  <a:cubicBezTo>
                    <a:pt x="12208" y="13236"/>
                    <a:pt x="12518" y="13214"/>
                    <a:pt x="12792" y="13170"/>
                  </a:cubicBezTo>
                  <a:cubicBezTo>
                    <a:pt x="17806" y="12536"/>
                    <a:pt x="21549" y="9581"/>
                    <a:pt x="21171" y="6145"/>
                  </a:cubicBezTo>
                  <a:cubicBezTo>
                    <a:pt x="20794" y="2906"/>
                    <a:pt x="16638" y="258"/>
                    <a:pt x="11522" y="18"/>
                  </a:cubicBezTo>
                  <a:close/>
                </a:path>
              </a:pathLst>
            </a:custGeom>
            <a:solidFill>
              <a:srgbClr val="00A7B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F9614BF2-95FF-558E-B3E4-A83590CEF46D}"/>
                </a:ext>
              </a:extLst>
            </p:cNvPr>
            <p:cNvSpPr/>
            <p:nvPr/>
          </p:nvSpPr>
          <p:spPr>
            <a:xfrm>
              <a:off x="4930466" y="3697598"/>
              <a:ext cx="3476000" cy="219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99" extrusionOk="0">
                  <a:moveTo>
                    <a:pt x="16049" y="977"/>
                  </a:moveTo>
                  <a:lnTo>
                    <a:pt x="16049" y="977"/>
                  </a:lnTo>
                  <a:cubicBezTo>
                    <a:pt x="16049" y="1148"/>
                    <a:pt x="16114" y="1285"/>
                    <a:pt x="16223" y="1319"/>
                  </a:cubicBezTo>
                  <a:cubicBezTo>
                    <a:pt x="19078" y="2415"/>
                    <a:pt x="21171" y="6625"/>
                    <a:pt x="20931" y="11554"/>
                  </a:cubicBezTo>
                  <a:cubicBezTo>
                    <a:pt x="20691" y="16278"/>
                    <a:pt x="18250" y="20147"/>
                    <a:pt x="15242" y="20489"/>
                  </a:cubicBezTo>
                  <a:cubicBezTo>
                    <a:pt x="12060" y="20865"/>
                    <a:pt x="9336" y="17442"/>
                    <a:pt x="8703" y="12821"/>
                  </a:cubicBezTo>
                  <a:cubicBezTo>
                    <a:pt x="8660" y="12547"/>
                    <a:pt x="8638" y="12239"/>
                    <a:pt x="8616" y="11965"/>
                  </a:cubicBezTo>
                  <a:cubicBezTo>
                    <a:pt x="8594" y="11691"/>
                    <a:pt x="8573" y="11383"/>
                    <a:pt x="8573" y="11109"/>
                  </a:cubicBezTo>
                  <a:cubicBezTo>
                    <a:pt x="8573" y="11007"/>
                    <a:pt x="8573" y="10870"/>
                    <a:pt x="8573" y="10767"/>
                  </a:cubicBezTo>
                  <a:cubicBezTo>
                    <a:pt x="8573" y="10664"/>
                    <a:pt x="8573" y="10528"/>
                    <a:pt x="8573" y="10425"/>
                  </a:cubicBezTo>
                  <a:lnTo>
                    <a:pt x="8137" y="10425"/>
                  </a:lnTo>
                  <a:lnTo>
                    <a:pt x="5979" y="10425"/>
                  </a:lnTo>
                  <a:cubicBezTo>
                    <a:pt x="5979" y="10151"/>
                    <a:pt x="5957" y="9843"/>
                    <a:pt x="5935" y="9569"/>
                  </a:cubicBezTo>
                  <a:cubicBezTo>
                    <a:pt x="5914" y="9295"/>
                    <a:pt x="5892" y="8987"/>
                    <a:pt x="5848" y="8713"/>
                  </a:cubicBezTo>
                  <a:cubicBezTo>
                    <a:pt x="5347" y="4708"/>
                    <a:pt x="3363" y="1525"/>
                    <a:pt x="835" y="635"/>
                  </a:cubicBezTo>
                  <a:lnTo>
                    <a:pt x="879" y="258"/>
                  </a:lnTo>
                  <a:cubicBezTo>
                    <a:pt x="900" y="87"/>
                    <a:pt x="770" y="-50"/>
                    <a:pt x="661" y="18"/>
                  </a:cubicBezTo>
                  <a:lnTo>
                    <a:pt x="72" y="532"/>
                  </a:lnTo>
                  <a:cubicBezTo>
                    <a:pt x="-15" y="600"/>
                    <a:pt x="-15" y="772"/>
                    <a:pt x="29" y="874"/>
                  </a:cubicBezTo>
                  <a:lnTo>
                    <a:pt x="486" y="1662"/>
                  </a:lnTo>
                  <a:cubicBezTo>
                    <a:pt x="573" y="1798"/>
                    <a:pt x="704" y="1730"/>
                    <a:pt x="726" y="1559"/>
                  </a:cubicBezTo>
                  <a:lnTo>
                    <a:pt x="748" y="1285"/>
                  </a:lnTo>
                  <a:cubicBezTo>
                    <a:pt x="3058" y="2141"/>
                    <a:pt x="4867" y="5050"/>
                    <a:pt x="5369" y="8713"/>
                  </a:cubicBezTo>
                  <a:cubicBezTo>
                    <a:pt x="5412" y="8987"/>
                    <a:pt x="5434" y="9295"/>
                    <a:pt x="5456" y="9569"/>
                  </a:cubicBezTo>
                  <a:cubicBezTo>
                    <a:pt x="5478" y="9843"/>
                    <a:pt x="5499" y="10151"/>
                    <a:pt x="5499" y="10425"/>
                  </a:cubicBezTo>
                  <a:cubicBezTo>
                    <a:pt x="5499" y="10527"/>
                    <a:pt x="5499" y="10664"/>
                    <a:pt x="5499" y="10767"/>
                  </a:cubicBezTo>
                  <a:cubicBezTo>
                    <a:pt x="5499" y="10870"/>
                    <a:pt x="5499" y="11007"/>
                    <a:pt x="5499" y="11109"/>
                  </a:cubicBezTo>
                  <a:lnTo>
                    <a:pt x="5935" y="11109"/>
                  </a:lnTo>
                  <a:lnTo>
                    <a:pt x="8093" y="11109"/>
                  </a:lnTo>
                  <a:cubicBezTo>
                    <a:pt x="8093" y="11383"/>
                    <a:pt x="8115" y="11691"/>
                    <a:pt x="8137" y="11965"/>
                  </a:cubicBezTo>
                  <a:cubicBezTo>
                    <a:pt x="8159" y="12239"/>
                    <a:pt x="8180" y="12547"/>
                    <a:pt x="8224" y="12821"/>
                  </a:cubicBezTo>
                  <a:cubicBezTo>
                    <a:pt x="8856" y="17819"/>
                    <a:pt x="11799" y="21550"/>
                    <a:pt x="15221" y="21173"/>
                  </a:cubicBezTo>
                  <a:cubicBezTo>
                    <a:pt x="18468" y="20797"/>
                    <a:pt x="21105" y="16655"/>
                    <a:pt x="21345" y="11554"/>
                  </a:cubicBezTo>
                  <a:cubicBezTo>
                    <a:pt x="21585" y="6317"/>
                    <a:pt x="19362" y="1833"/>
                    <a:pt x="16310" y="669"/>
                  </a:cubicBezTo>
                  <a:cubicBezTo>
                    <a:pt x="16180" y="600"/>
                    <a:pt x="16049" y="772"/>
                    <a:pt x="16049" y="977"/>
                  </a:cubicBezTo>
                  <a:close/>
                </a:path>
              </a:pathLst>
            </a:custGeom>
            <a:solidFill>
              <a:srgbClr val="ACF2E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15C64D98-B159-4E39-1E2D-90F07C8355C1}"/>
                </a:ext>
              </a:extLst>
            </p:cNvPr>
            <p:cNvSpPr/>
            <p:nvPr/>
          </p:nvSpPr>
          <p:spPr>
            <a:xfrm>
              <a:off x="3760124" y="2420864"/>
              <a:ext cx="2194469" cy="346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62" extrusionOk="0">
                  <a:moveTo>
                    <a:pt x="21147" y="663"/>
                  </a:moveTo>
                  <a:lnTo>
                    <a:pt x="20634" y="73"/>
                  </a:lnTo>
                  <a:cubicBezTo>
                    <a:pt x="20565" y="-15"/>
                    <a:pt x="20394" y="-15"/>
                    <a:pt x="20292" y="29"/>
                  </a:cubicBezTo>
                  <a:lnTo>
                    <a:pt x="19504" y="488"/>
                  </a:lnTo>
                  <a:cubicBezTo>
                    <a:pt x="19367" y="576"/>
                    <a:pt x="19436" y="707"/>
                    <a:pt x="19607" y="729"/>
                  </a:cubicBezTo>
                  <a:lnTo>
                    <a:pt x="19847" y="751"/>
                  </a:lnTo>
                  <a:cubicBezTo>
                    <a:pt x="19436" y="1801"/>
                    <a:pt x="18580" y="2808"/>
                    <a:pt x="17313" y="3618"/>
                  </a:cubicBezTo>
                  <a:cubicBezTo>
                    <a:pt x="15944" y="4493"/>
                    <a:pt x="14267" y="5062"/>
                    <a:pt x="12487" y="5303"/>
                  </a:cubicBezTo>
                  <a:cubicBezTo>
                    <a:pt x="12213" y="5347"/>
                    <a:pt x="11905" y="5369"/>
                    <a:pt x="11631" y="5390"/>
                  </a:cubicBezTo>
                  <a:cubicBezTo>
                    <a:pt x="11357" y="5412"/>
                    <a:pt x="11049" y="5434"/>
                    <a:pt x="10775" y="5434"/>
                  </a:cubicBezTo>
                  <a:cubicBezTo>
                    <a:pt x="10536" y="5434"/>
                    <a:pt x="10330" y="5434"/>
                    <a:pt x="10091" y="5434"/>
                  </a:cubicBezTo>
                  <a:lnTo>
                    <a:pt x="10091" y="5872"/>
                  </a:lnTo>
                  <a:lnTo>
                    <a:pt x="10091" y="8038"/>
                  </a:lnTo>
                  <a:cubicBezTo>
                    <a:pt x="9817" y="8038"/>
                    <a:pt x="9509" y="8060"/>
                    <a:pt x="9235" y="8082"/>
                  </a:cubicBezTo>
                  <a:cubicBezTo>
                    <a:pt x="8961" y="8104"/>
                    <a:pt x="8653" y="8126"/>
                    <a:pt x="8379" y="8170"/>
                  </a:cubicBezTo>
                  <a:cubicBezTo>
                    <a:pt x="3381" y="8804"/>
                    <a:pt x="-350" y="11759"/>
                    <a:pt x="27" y="15195"/>
                  </a:cubicBezTo>
                  <a:cubicBezTo>
                    <a:pt x="403" y="18456"/>
                    <a:pt x="4545" y="21104"/>
                    <a:pt x="9646" y="21344"/>
                  </a:cubicBezTo>
                  <a:cubicBezTo>
                    <a:pt x="14883" y="21585"/>
                    <a:pt x="19367" y="19353"/>
                    <a:pt x="20531" y="16289"/>
                  </a:cubicBezTo>
                  <a:cubicBezTo>
                    <a:pt x="20600" y="16158"/>
                    <a:pt x="20428" y="16026"/>
                    <a:pt x="20189" y="16026"/>
                  </a:cubicBezTo>
                  <a:lnTo>
                    <a:pt x="20189" y="16026"/>
                  </a:lnTo>
                  <a:cubicBezTo>
                    <a:pt x="20018" y="16026"/>
                    <a:pt x="19881" y="16092"/>
                    <a:pt x="19847" y="16201"/>
                  </a:cubicBezTo>
                  <a:cubicBezTo>
                    <a:pt x="18751" y="19068"/>
                    <a:pt x="14541" y="21169"/>
                    <a:pt x="9611" y="20928"/>
                  </a:cubicBezTo>
                  <a:cubicBezTo>
                    <a:pt x="4887" y="20688"/>
                    <a:pt x="1019" y="18237"/>
                    <a:pt x="677" y="15217"/>
                  </a:cubicBezTo>
                  <a:cubicBezTo>
                    <a:pt x="300" y="12021"/>
                    <a:pt x="3724" y="9286"/>
                    <a:pt x="8345" y="8651"/>
                  </a:cubicBezTo>
                  <a:cubicBezTo>
                    <a:pt x="8619" y="8607"/>
                    <a:pt x="8927" y="8586"/>
                    <a:pt x="9201" y="8564"/>
                  </a:cubicBezTo>
                  <a:cubicBezTo>
                    <a:pt x="9474" y="8542"/>
                    <a:pt x="9782" y="8520"/>
                    <a:pt x="10056" y="8520"/>
                  </a:cubicBezTo>
                  <a:cubicBezTo>
                    <a:pt x="10159" y="8520"/>
                    <a:pt x="10296" y="8520"/>
                    <a:pt x="10399" y="8520"/>
                  </a:cubicBezTo>
                  <a:cubicBezTo>
                    <a:pt x="10501" y="8520"/>
                    <a:pt x="10638" y="8520"/>
                    <a:pt x="10741" y="8520"/>
                  </a:cubicBezTo>
                  <a:lnTo>
                    <a:pt x="10741" y="8082"/>
                  </a:lnTo>
                  <a:lnTo>
                    <a:pt x="10741" y="5916"/>
                  </a:lnTo>
                  <a:cubicBezTo>
                    <a:pt x="11015" y="5916"/>
                    <a:pt x="11323" y="5894"/>
                    <a:pt x="11597" y="5872"/>
                  </a:cubicBezTo>
                  <a:cubicBezTo>
                    <a:pt x="11871" y="5850"/>
                    <a:pt x="12179" y="5828"/>
                    <a:pt x="12453" y="5784"/>
                  </a:cubicBezTo>
                  <a:cubicBezTo>
                    <a:pt x="14404" y="5544"/>
                    <a:pt x="16252" y="4931"/>
                    <a:pt x="17758" y="3968"/>
                  </a:cubicBezTo>
                  <a:cubicBezTo>
                    <a:pt x="19162" y="3071"/>
                    <a:pt x="20052" y="1998"/>
                    <a:pt x="20497" y="860"/>
                  </a:cubicBezTo>
                  <a:lnTo>
                    <a:pt x="20873" y="904"/>
                  </a:lnTo>
                  <a:cubicBezTo>
                    <a:pt x="21113" y="904"/>
                    <a:pt x="21250" y="773"/>
                    <a:pt x="21147" y="663"/>
                  </a:cubicBezTo>
                  <a:close/>
                </a:path>
              </a:pathLst>
            </a:custGeom>
            <a:solidFill>
              <a:srgbClr val="2BBC2B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94388C-1188-2BE8-BAB2-B5BB53434C02}"/>
              </a:ext>
            </a:extLst>
          </p:cNvPr>
          <p:cNvCxnSpPr>
            <a:cxnSpLocks/>
          </p:cNvCxnSpPr>
          <p:nvPr userDrawn="1"/>
        </p:nvCxnSpPr>
        <p:spPr>
          <a:xfrm>
            <a:off x="639794" y="2369526"/>
            <a:ext cx="2286000" cy="0"/>
          </a:xfrm>
          <a:prstGeom prst="line">
            <a:avLst/>
          </a:prstGeom>
          <a:ln w="25400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93DA9F-7D0E-A5B0-AD91-CA5BC9A18451}"/>
              </a:ext>
            </a:extLst>
          </p:cNvPr>
          <p:cNvCxnSpPr>
            <a:cxnSpLocks/>
          </p:cNvCxnSpPr>
          <p:nvPr userDrawn="1"/>
        </p:nvCxnSpPr>
        <p:spPr>
          <a:xfrm>
            <a:off x="8596913" y="2370015"/>
            <a:ext cx="2286000" cy="0"/>
          </a:xfrm>
          <a:prstGeom prst="line">
            <a:avLst/>
          </a:prstGeom>
          <a:ln w="25400">
            <a:solidFill>
              <a:srgbClr val="00A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EB7E60CD-C4D9-9014-63A4-1731C2FEE78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96913" y="2437372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747CDB6-6CBD-5A6F-77A5-3439938AF1C0}"/>
              </a:ext>
            </a:extLst>
          </p:cNvPr>
          <p:cNvCxnSpPr>
            <a:cxnSpLocks/>
          </p:cNvCxnSpPr>
          <p:nvPr userDrawn="1"/>
        </p:nvCxnSpPr>
        <p:spPr>
          <a:xfrm>
            <a:off x="658369" y="4612546"/>
            <a:ext cx="2286000" cy="0"/>
          </a:xfrm>
          <a:prstGeom prst="line">
            <a:avLst/>
          </a:prstGeom>
          <a:ln w="254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CB7D63A0-631B-4019-961C-24E17506EA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369" y="4677116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8419472A-BC8C-A0D9-6718-AF1001D2C8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09443" y="4267200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038455DF-C769-E21E-0518-52B84CE7EE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05278" y="4684980"/>
            <a:ext cx="2286000" cy="52109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583E95F-3C34-5DBA-871B-3E36252419C3}"/>
              </a:ext>
            </a:extLst>
          </p:cNvPr>
          <p:cNvCxnSpPr>
            <a:cxnSpLocks/>
          </p:cNvCxnSpPr>
          <p:nvPr userDrawn="1"/>
        </p:nvCxnSpPr>
        <p:spPr>
          <a:xfrm>
            <a:off x="8605278" y="4617086"/>
            <a:ext cx="2286000" cy="0"/>
          </a:xfrm>
          <a:prstGeom prst="line">
            <a:avLst/>
          </a:prstGeom>
          <a:ln w="25400">
            <a:solidFill>
              <a:srgbClr val="ACF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12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AEB62C2-2C93-B2F5-AD47-292885B11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9C72773-A030-A7F3-46F4-EEC02361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AB464B-95DB-1E3D-A644-F7887AF4DECC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5A28-FC28-D60D-FF01-A2B480B292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6492" y="2106812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E3714A-3EE7-B0B5-4815-46C090115F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05870" y="2149968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5E1CC01-37D7-DAC9-8B34-625F6AAAC0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39657" y="4809597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CF8C74E-23D4-2DA2-A88F-94C19BFDAE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4933" y="4823455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C80281F-AC90-EDFA-EA9C-77674393DC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05022" y="3733800"/>
            <a:ext cx="1638294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72555E-FCA9-E356-735A-1D5CD88DB402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6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7680" userDrawn="1">
          <p15:clr>
            <a:srgbClr val="FBAE40"/>
          </p15:clr>
        </p15:guide>
        <p15:guide id="6" orient="horz" pos="268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tegories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4C68E5F7-7D1E-109F-3AF9-273618770EB3}"/>
              </a:ext>
            </a:extLst>
          </p:cNvPr>
          <p:cNvSpPr/>
          <p:nvPr userDrawn="1"/>
        </p:nvSpPr>
        <p:spPr>
          <a:xfrm flipH="1">
            <a:off x="5883101" y="1372200"/>
            <a:ext cx="2971453" cy="2451468"/>
          </a:xfrm>
          <a:prstGeom prst="round1Rect">
            <a:avLst>
              <a:gd name="adj" fmla="val 8109"/>
            </a:avLst>
          </a:prstGeom>
          <a:solidFill>
            <a:srgbClr val="B4E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 Single Corner Rectangle 16">
            <a:extLst>
              <a:ext uri="{FF2B5EF4-FFF2-40B4-BE49-F238E27FC236}">
                <a16:creationId xmlns:a16="http://schemas.microsoft.com/office/drawing/2014/main" id="{551F41E9-C525-4251-71D4-4BD0BF87E995}"/>
              </a:ext>
            </a:extLst>
          </p:cNvPr>
          <p:cNvSpPr/>
          <p:nvPr userDrawn="1"/>
        </p:nvSpPr>
        <p:spPr>
          <a:xfrm>
            <a:off x="8850018" y="1372200"/>
            <a:ext cx="2971453" cy="2451468"/>
          </a:xfrm>
          <a:prstGeom prst="round1Rect">
            <a:avLst>
              <a:gd name="adj" fmla="val 8558"/>
            </a:avLst>
          </a:prstGeom>
          <a:solidFill>
            <a:srgbClr val="ACF2E5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 Single Corner Rectangle 18">
            <a:extLst>
              <a:ext uri="{FF2B5EF4-FFF2-40B4-BE49-F238E27FC236}">
                <a16:creationId xmlns:a16="http://schemas.microsoft.com/office/drawing/2014/main" id="{BCD65B8E-6721-B6A8-FC04-CF646D59AF91}"/>
              </a:ext>
            </a:extLst>
          </p:cNvPr>
          <p:cNvSpPr/>
          <p:nvPr userDrawn="1"/>
        </p:nvSpPr>
        <p:spPr>
          <a:xfrm flipV="1">
            <a:off x="8845029" y="3823667"/>
            <a:ext cx="2971453" cy="2451468"/>
          </a:xfrm>
          <a:prstGeom prst="round1Rect">
            <a:avLst>
              <a:gd name="adj" fmla="val 8558"/>
            </a:avLst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 Single Corner Rectangle 16">
            <a:extLst>
              <a:ext uri="{FF2B5EF4-FFF2-40B4-BE49-F238E27FC236}">
                <a16:creationId xmlns:a16="http://schemas.microsoft.com/office/drawing/2014/main" id="{0C803765-E425-DBDB-E6E7-FFE793C73BC6}"/>
              </a:ext>
            </a:extLst>
          </p:cNvPr>
          <p:cNvSpPr/>
          <p:nvPr userDrawn="1"/>
        </p:nvSpPr>
        <p:spPr>
          <a:xfrm rot="10800000">
            <a:off x="5881499" y="3823667"/>
            <a:ext cx="2971453" cy="2451468"/>
          </a:xfrm>
          <a:prstGeom prst="round1Rect">
            <a:avLst>
              <a:gd name="adj" fmla="val 8558"/>
            </a:avLst>
          </a:prstGeom>
          <a:solidFill>
            <a:srgbClr val="04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020C9A6-B102-778D-9807-B80B168AE0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6390" y="2115755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5C87787-5A38-3144-231C-E7C55003C8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16391" y="2513240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F75D8C88-8FD4-F759-2D43-ADBF6190AA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6389" y="4682579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A1C0FF6-D4A4-0B8F-3247-770A0CBD27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6390" y="5080064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8D408E4-A016-6285-EAD7-6C48009A2E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1990" y="2128509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FA2BFB8F-B8DB-C081-E493-1B2C6F7AE1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11991" y="2525994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98589F6-3918-C02B-E047-E630DD7FC7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1989" y="4682579"/>
            <a:ext cx="1837010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B05781B-41A0-727F-E222-B74C1E32384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11990" y="5080064"/>
            <a:ext cx="183701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pic>
        <p:nvPicPr>
          <p:cNvPr id="64" name="Picture 6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C9218DD-5E2B-D1D7-DCE9-5610CCC1B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EC872-9F6D-52B3-09C1-15E5978A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806B59-BAE5-B55B-4EBF-E8D77C32F437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492EB-6905-F178-96D5-ADCE632CAC8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16389" y="1635816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8203FF-EEFB-D42A-49E7-5350AE0663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11989" y="1648571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C425743-7FF8-6BA3-3999-DDE7F64ABE6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6848" y="4179256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EF1DC1-3497-A3BB-9413-5D77752304D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11989" y="4171994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D353C96-A82D-1A60-33FA-48042C1E9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699" y="1311140"/>
            <a:ext cx="5067301" cy="4746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249AB3-3D3A-A4BC-0949-15AF9356A9A2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45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76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tegories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2F85BCD5-72C9-13A0-D5A1-9C34D9D323AA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3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3E304-1BC7-BEDD-BDE2-310643D42ABE}"/>
              </a:ext>
            </a:extLst>
          </p:cNvPr>
          <p:cNvSpPr/>
          <p:nvPr userDrawn="1"/>
        </p:nvSpPr>
        <p:spPr>
          <a:xfrm>
            <a:off x="548641" y="2021758"/>
            <a:ext cx="2576468" cy="1908583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3E430D-E5FB-E1F1-17F2-6A5694D14698}"/>
              </a:ext>
            </a:extLst>
          </p:cNvPr>
          <p:cNvSpPr/>
          <p:nvPr userDrawn="1"/>
        </p:nvSpPr>
        <p:spPr>
          <a:xfrm>
            <a:off x="3388058" y="2021758"/>
            <a:ext cx="2576468" cy="1908583"/>
          </a:xfrm>
          <a:prstGeom prst="rect">
            <a:avLst/>
          </a:prstGeom>
          <a:solidFill>
            <a:srgbClr val="B4EA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DC6813-DF86-9ABE-C1DF-B0D31CC3AA77}"/>
              </a:ext>
            </a:extLst>
          </p:cNvPr>
          <p:cNvSpPr/>
          <p:nvPr userDrawn="1"/>
        </p:nvSpPr>
        <p:spPr>
          <a:xfrm>
            <a:off x="6227475" y="2021758"/>
            <a:ext cx="2576468" cy="1908583"/>
          </a:xfrm>
          <a:prstGeom prst="rect">
            <a:avLst/>
          </a:prstGeom>
          <a:solidFill>
            <a:srgbClr val="2BBC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0CBB2-5715-C2C5-31AD-A816BF5161E0}"/>
              </a:ext>
            </a:extLst>
          </p:cNvPr>
          <p:cNvSpPr/>
          <p:nvPr userDrawn="1"/>
        </p:nvSpPr>
        <p:spPr>
          <a:xfrm>
            <a:off x="9066892" y="2021758"/>
            <a:ext cx="2576468" cy="1908583"/>
          </a:xfrm>
          <a:prstGeom prst="rect">
            <a:avLst/>
          </a:prstGeom>
          <a:solidFill>
            <a:srgbClr val="ACF2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9B8532-EB8E-6076-2660-4616F9823DAD}"/>
              </a:ext>
            </a:extLst>
          </p:cNvPr>
          <p:cNvSpPr/>
          <p:nvPr userDrawn="1"/>
        </p:nvSpPr>
        <p:spPr>
          <a:xfrm>
            <a:off x="493485" y="3395158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FDE061-B85A-A3C2-7F8C-8AEC05E57DA0}"/>
              </a:ext>
            </a:extLst>
          </p:cNvPr>
          <p:cNvSpPr/>
          <p:nvPr userDrawn="1"/>
        </p:nvSpPr>
        <p:spPr>
          <a:xfrm>
            <a:off x="3332902" y="337433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C69CB-7538-D734-B51F-8183B1741005}"/>
              </a:ext>
            </a:extLst>
          </p:cNvPr>
          <p:cNvSpPr/>
          <p:nvPr userDrawn="1"/>
        </p:nvSpPr>
        <p:spPr>
          <a:xfrm>
            <a:off x="6183857" y="339962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FCE8E5-63E1-4C23-E17B-FCA8B56CDE17}"/>
              </a:ext>
            </a:extLst>
          </p:cNvPr>
          <p:cNvSpPr/>
          <p:nvPr userDrawn="1"/>
        </p:nvSpPr>
        <p:spPr>
          <a:xfrm>
            <a:off x="9034810" y="338703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3DD0C83-1EB7-923F-7FB9-6B8D9F60C4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176" y="3515084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2A6E0F5-087B-E0CD-A5FD-B0AAE8BA9E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88056" y="3493969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C5F43F6-0CF9-EF8F-4BF3-6B46105CAF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39011" y="3493969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373EEC3-C9F4-E6A9-A835-F80F35F8FD9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3820" y="3493969"/>
            <a:ext cx="2553395" cy="314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Text Title Here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729B25FE-4233-1117-2597-86292A98C8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1289" y="4412461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02025A1-A0BA-40C3-EB87-A037D2BAEA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1289" y="4095270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0766228-75D4-D860-4D2F-65940E691D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4256" y="4402232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633D92C9-E103-4DD5-54E1-5D2DED69DF1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64256" y="4085041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105BDF2-0457-9D70-B007-ECE8A6D952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5211" y="4412461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26EC1E5B-5FC7-6835-7D1E-52E1550877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15211" y="4095270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68645557-9232-9917-2BB9-3154D116A9E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3092" y="4402232"/>
            <a:ext cx="2321441" cy="13171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lnSpc>
                <a:spcPct val="100000"/>
              </a:lnSpc>
              <a:buClr>
                <a:srgbClr val="2BBC2B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Bullet 1</a:t>
            </a:r>
          </a:p>
          <a:p>
            <a:r>
              <a:rPr lang="en-US"/>
              <a:t>Bullet 2</a:t>
            </a:r>
          </a:p>
          <a:p>
            <a:r>
              <a:rPr lang="en-US"/>
              <a:t>Bullet 3</a:t>
            </a:r>
          </a:p>
          <a:p>
            <a:r>
              <a:rPr lang="en-US"/>
              <a:t>Bullet 4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8E706E4F-4A88-819E-964D-227E493A2F0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43092" y="4085041"/>
            <a:ext cx="2321441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Sub-header Options</a:t>
            </a:r>
          </a:p>
        </p:txBody>
      </p:sp>
      <p:pic>
        <p:nvPicPr>
          <p:cNvPr id="65" name="Picture 6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56F7616-12B3-1F5D-8BDE-E3102E83F2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E5CE07A-67A6-2F51-EA2A-A4F9DC12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26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054C21-C8DC-F9DE-129B-E52C96A0EF0E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C59DA-C9B7-6019-546A-B90E6F9644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14138" y="2460464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83108C-A03A-348D-0CCF-5E8E43A63A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04044" y="2482982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D6625A-48E4-3F3B-7F83-AA6CF3B630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38959" y="2478875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7622C8A-CB56-437C-B1C3-67F6AD14C30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008975" y="2478875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A49CCF9-6066-1F7C-0223-F97BE9735743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72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76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ategories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9B8532-EB8E-6076-2660-4616F9823DAD}"/>
              </a:ext>
            </a:extLst>
          </p:cNvPr>
          <p:cNvSpPr/>
          <p:nvPr userDrawn="1"/>
        </p:nvSpPr>
        <p:spPr>
          <a:xfrm>
            <a:off x="493485" y="3395158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C69CB-7538-D734-B51F-8183B1741005}"/>
              </a:ext>
            </a:extLst>
          </p:cNvPr>
          <p:cNvSpPr/>
          <p:nvPr userDrawn="1"/>
        </p:nvSpPr>
        <p:spPr>
          <a:xfrm>
            <a:off x="6183857" y="3399620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02025A1-A0BA-40C3-EB87-A037D2BAEA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66888" y="477996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24FCE0-E225-6F79-CC00-3613C198AB9F}"/>
              </a:ext>
            </a:extLst>
          </p:cNvPr>
          <p:cNvGrpSpPr/>
          <p:nvPr userDrawn="1"/>
        </p:nvGrpSpPr>
        <p:grpSpPr>
          <a:xfrm>
            <a:off x="1283171" y="1767887"/>
            <a:ext cx="9122010" cy="2808989"/>
            <a:chOff x="1534995" y="1991610"/>
            <a:chExt cx="9122010" cy="280898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4387AD-D33D-02DA-45E9-67BB27D7588C}"/>
                </a:ext>
              </a:extLst>
            </p:cNvPr>
            <p:cNvSpPr/>
            <p:nvPr/>
          </p:nvSpPr>
          <p:spPr>
            <a:xfrm flipV="1">
              <a:off x="7851848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AA2A17-4B56-0527-3B40-6035705418A6}"/>
                </a:ext>
              </a:extLst>
            </p:cNvPr>
            <p:cNvSpPr/>
            <p:nvPr/>
          </p:nvSpPr>
          <p:spPr>
            <a:xfrm flipV="1">
              <a:off x="8551662" y="2695258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BF99F6-9787-6D95-E79D-2A0E61CCF133}"/>
                </a:ext>
              </a:extLst>
            </p:cNvPr>
            <p:cNvSpPr/>
            <p:nvPr/>
          </p:nvSpPr>
          <p:spPr>
            <a:xfrm>
              <a:off x="5746091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1484DB-BAEC-5AFB-6320-8757ED774CEE}"/>
                </a:ext>
              </a:extLst>
            </p:cNvPr>
            <p:cNvSpPr/>
            <p:nvPr/>
          </p:nvSpPr>
          <p:spPr>
            <a:xfrm>
              <a:off x="6445905" y="2695258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C4972BE8-F1F8-6F5C-C2AB-60F1957663FA}"/>
                </a:ext>
              </a:extLst>
            </p:cNvPr>
            <p:cNvSpPr/>
            <p:nvPr/>
          </p:nvSpPr>
          <p:spPr>
            <a:xfrm flipV="1">
              <a:off x="7851848" y="1995442"/>
              <a:ext cx="2805157" cy="2805157"/>
            </a:xfrm>
            <a:prstGeom prst="blockArc">
              <a:avLst/>
            </a:prstGeom>
            <a:solidFill>
              <a:srgbClr val="B4EA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661CF7-242A-4BD8-25BB-2D5B8A3894AA}"/>
                </a:ext>
              </a:extLst>
            </p:cNvPr>
            <p:cNvSpPr/>
            <p:nvPr/>
          </p:nvSpPr>
          <p:spPr>
            <a:xfrm flipV="1">
              <a:off x="3640752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9FD40E-DF69-4244-067F-C76CE90B4FA6}"/>
                </a:ext>
              </a:extLst>
            </p:cNvPr>
            <p:cNvSpPr/>
            <p:nvPr/>
          </p:nvSpPr>
          <p:spPr>
            <a:xfrm flipV="1">
              <a:off x="4340566" y="2695258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61C782-8B57-E399-498C-95A64133F315}"/>
                </a:ext>
              </a:extLst>
            </p:cNvPr>
            <p:cNvSpPr/>
            <p:nvPr/>
          </p:nvSpPr>
          <p:spPr>
            <a:xfrm>
              <a:off x="1534995" y="1995442"/>
              <a:ext cx="2805157" cy="2805157"/>
            </a:xfrm>
            <a:prstGeom prst="ellipse">
              <a:avLst/>
            </a:prstGeom>
            <a:solidFill>
              <a:srgbClr val="F2E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8E4B1D71-4F45-25BC-D200-A639574E2839}"/>
                </a:ext>
              </a:extLst>
            </p:cNvPr>
            <p:cNvSpPr/>
            <p:nvPr/>
          </p:nvSpPr>
          <p:spPr>
            <a:xfrm>
              <a:off x="1534995" y="1995442"/>
              <a:ext cx="2805157" cy="2805157"/>
            </a:xfrm>
            <a:prstGeom prst="blockArc">
              <a:avLst/>
            </a:prstGeom>
            <a:solidFill>
              <a:srgbClr val="2BB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9AFBC2B-09CB-DA65-BFF0-724AE9B5BED7}"/>
                </a:ext>
              </a:extLst>
            </p:cNvPr>
            <p:cNvSpPr/>
            <p:nvPr userDrawn="1"/>
          </p:nvSpPr>
          <p:spPr>
            <a:xfrm>
              <a:off x="2234809" y="2695256"/>
              <a:ext cx="1405525" cy="140552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E0628FDD-A75E-47EC-C37A-46D3F9DBD41D}"/>
                </a:ext>
              </a:extLst>
            </p:cNvPr>
            <p:cNvSpPr/>
            <p:nvPr/>
          </p:nvSpPr>
          <p:spPr>
            <a:xfrm flipV="1">
              <a:off x="3643256" y="1991610"/>
              <a:ext cx="2805157" cy="2805157"/>
            </a:xfrm>
            <a:prstGeom prst="blockArc">
              <a:avLst/>
            </a:prstGeom>
            <a:solidFill>
              <a:srgbClr val="2BB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B3FC4FF9-221C-9C45-3D97-527412667D7C}"/>
                </a:ext>
              </a:extLst>
            </p:cNvPr>
            <p:cNvSpPr/>
            <p:nvPr/>
          </p:nvSpPr>
          <p:spPr>
            <a:xfrm>
              <a:off x="5746091" y="1995442"/>
              <a:ext cx="2805157" cy="2805157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C6C9C09-7079-1F93-0553-B4CDB22359D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66886" y="515004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F7B68EB-95EE-1F7C-9976-02BCE616991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90963" y="4796035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52AE42A-1E54-BFAD-D2B7-DE5764EADF3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890961" y="5166117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C6A58FA-4F47-6D80-2B15-67C84899873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015038" y="4779964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0FBAA3C-826E-0ECA-F6C1-1372ADDE42D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015036" y="515004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9A5E832-C495-84AF-4B4B-9C19A58B160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299424" y="4750742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657BA55-48A3-CA14-C110-B214DE9AA9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299422" y="5120824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pic>
        <p:nvPicPr>
          <p:cNvPr id="50" name="Picture 49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1E14968-9F91-8645-7C1F-837FD0EED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AB9C9-0C3D-98F4-5A5C-B62BAA4A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88A9AE-DEBB-E4C8-40B1-2B842360AB4C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4AA9F5C-3AE4-F179-12CB-DB42EBA4B7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7604" y="2781323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0395C6C-2631-0F1A-5F7A-45FC0C5CA11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42271" y="2765311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A1A92CD-BBE7-F646-D825-8F8B5776C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533190" y="2765311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21E6445-3290-1487-1032-F608DD5549A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638529" y="2752189"/>
            <a:ext cx="721417" cy="8236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4650E1A-E920-979B-8F86-A73619128A9A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49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7680">
          <p15:clr>
            <a:srgbClr val="FBAE40"/>
          </p15:clr>
        </p15:guide>
        <p15:guide id="6" orient="horz" pos="268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9B8532-EB8E-6076-2660-4616F9823DAD}"/>
              </a:ext>
            </a:extLst>
          </p:cNvPr>
          <p:cNvSpPr/>
          <p:nvPr userDrawn="1"/>
        </p:nvSpPr>
        <p:spPr>
          <a:xfrm>
            <a:off x="493485" y="3395158"/>
            <a:ext cx="2631622" cy="55418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" descr="Timeline Placeholder ">
            <a:extLst>
              <a:ext uri="{FF2B5EF4-FFF2-40B4-BE49-F238E27FC236}">
                <a16:creationId xmlns:a16="http://schemas.microsoft.com/office/drawing/2014/main" id="{F7BBC763-E362-65BF-02DE-9AC7EFC3C48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50998098"/>
              </p:ext>
            </p:extLst>
          </p:nvPr>
        </p:nvGraphicFramePr>
        <p:xfrm>
          <a:off x="850900" y="1319514"/>
          <a:ext cx="10125075" cy="486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DA5F01-D499-0493-7A0B-BF05064F5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277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A1BC44-8C2F-4D42-82FB-07AB38F339F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97276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11E152A-9664-412C-51C5-C8DFCDC390A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954677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918CDEC-24FF-3C15-B020-D4EAEBA736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954676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975CD69-9223-73D8-3CE6-7C19B85168F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012077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3E8B116-3DF4-C4B1-CB31-77AD62AF266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12076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83901D8-C85B-640C-E836-DEF38C30AC8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82006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AFFA90B-2F6D-E1DA-7AEF-41A8BF85EDE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082005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3330EB0-C4E7-BC2F-B16E-57932B2D65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151935" y="2194451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999E597F-4ABF-ADE6-80CE-F1E24BC8B90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151934" y="283662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pic>
        <p:nvPicPr>
          <p:cNvPr id="41" name="Picture 4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AF3C7BD-5C29-7B78-9BF8-C7914A39BA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9D7D8E-8317-964A-8D21-E54D6DED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E2674A-6B75-73D2-7F27-0FB8FFB2C21E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A01AFE-6ACF-6F71-4D2B-58F51EF79833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09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76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ategories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3">
            <a:extLst>
              <a:ext uri="{FF2B5EF4-FFF2-40B4-BE49-F238E27FC236}">
                <a16:creationId xmlns:a16="http://schemas.microsoft.com/office/drawing/2014/main" id="{72011E3F-D2F0-335C-C95A-26E890FEF706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5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F996978-081D-94BC-46FC-324ECD1F7DF2}"/>
              </a:ext>
            </a:extLst>
          </p:cNvPr>
          <p:cNvSpPr/>
          <p:nvPr userDrawn="1"/>
        </p:nvSpPr>
        <p:spPr>
          <a:xfrm>
            <a:off x="1604512" y="4407418"/>
            <a:ext cx="4251683" cy="1143924"/>
          </a:xfrm>
          <a:custGeom>
            <a:avLst/>
            <a:gdLst/>
            <a:ahLst/>
            <a:cxnLst/>
            <a:rect l="l" t="t" r="r" b="b"/>
            <a:pathLst>
              <a:path w="7790815" h="2096134">
                <a:moveTo>
                  <a:pt x="7647097" y="0"/>
                </a:moveTo>
                <a:lnTo>
                  <a:pt x="143600" y="0"/>
                </a:lnTo>
                <a:lnTo>
                  <a:pt x="98213" y="7319"/>
                </a:lnTo>
                <a:lnTo>
                  <a:pt x="58794" y="27701"/>
                </a:lnTo>
                <a:lnTo>
                  <a:pt x="27708" y="58783"/>
                </a:lnTo>
                <a:lnTo>
                  <a:pt x="7321" y="98204"/>
                </a:lnTo>
                <a:lnTo>
                  <a:pt x="0" y="143600"/>
                </a:lnTo>
                <a:lnTo>
                  <a:pt x="0" y="1951928"/>
                </a:lnTo>
                <a:lnTo>
                  <a:pt x="7321" y="1997315"/>
                </a:lnTo>
                <a:lnTo>
                  <a:pt x="27708" y="2036735"/>
                </a:lnTo>
                <a:lnTo>
                  <a:pt x="58794" y="2067821"/>
                </a:lnTo>
                <a:lnTo>
                  <a:pt x="98213" y="2088208"/>
                </a:lnTo>
                <a:lnTo>
                  <a:pt x="143600" y="2095529"/>
                </a:lnTo>
                <a:lnTo>
                  <a:pt x="7647097" y="2095529"/>
                </a:lnTo>
                <a:lnTo>
                  <a:pt x="7692484" y="2088208"/>
                </a:lnTo>
                <a:lnTo>
                  <a:pt x="7731903" y="2067821"/>
                </a:lnTo>
                <a:lnTo>
                  <a:pt x="7762989" y="2036735"/>
                </a:lnTo>
                <a:lnTo>
                  <a:pt x="7783376" y="1997315"/>
                </a:lnTo>
                <a:lnTo>
                  <a:pt x="7790697" y="1951928"/>
                </a:lnTo>
                <a:lnTo>
                  <a:pt x="7790697" y="143600"/>
                </a:lnTo>
                <a:lnTo>
                  <a:pt x="7783376" y="98204"/>
                </a:lnTo>
                <a:lnTo>
                  <a:pt x="7762989" y="58783"/>
                </a:lnTo>
                <a:lnTo>
                  <a:pt x="7731903" y="27701"/>
                </a:lnTo>
                <a:lnTo>
                  <a:pt x="7692484" y="7319"/>
                </a:lnTo>
                <a:lnTo>
                  <a:pt x="764709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AA7C08D4-28D8-25E5-71C7-A9C91EC9EC25}"/>
              </a:ext>
            </a:extLst>
          </p:cNvPr>
          <p:cNvSpPr/>
          <p:nvPr userDrawn="1"/>
        </p:nvSpPr>
        <p:spPr>
          <a:xfrm>
            <a:off x="1604512" y="1850329"/>
            <a:ext cx="4251683" cy="1143924"/>
          </a:xfrm>
          <a:custGeom>
            <a:avLst/>
            <a:gdLst/>
            <a:ahLst/>
            <a:cxnLst/>
            <a:rect l="l" t="t" r="r" b="b"/>
            <a:pathLst>
              <a:path w="7790815" h="2096135">
                <a:moveTo>
                  <a:pt x="7647097" y="0"/>
                </a:moveTo>
                <a:lnTo>
                  <a:pt x="143600" y="0"/>
                </a:lnTo>
                <a:lnTo>
                  <a:pt x="98213" y="7319"/>
                </a:lnTo>
                <a:lnTo>
                  <a:pt x="58794" y="27701"/>
                </a:lnTo>
                <a:lnTo>
                  <a:pt x="27708" y="58783"/>
                </a:lnTo>
                <a:lnTo>
                  <a:pt x="7321" y="98204"/>
                </a:lnTo>
                <a:lnTo>
                  <a:pt x="0" y="143600"/>
                </a:lnTo>
                <a:lnTo>
                  <a:pt x="0" y="1951928"/>
                </a:lnTo>
                <a:lnTo>
                  <a:pt x="7321" y="1997315"/>
                </a:lnTo>
                <a:lnTo>
                  <a:pt x="27708" y="2036735"/>
                </a:lnTo>
                <a:lnTo>
                  <a:pt x="58794" y="2067821"/>
                </a:lnTo>
                <a:lnTo>
                  <a:pt x="98213" y="2088208"/>
                </a:lnTo>
                <a:lnTo>
                  <a:pt x="143600" y="2095529"/>
                </a:lnTo>
                <a:lnTo>
                  <a:pt x="7647097" y="2095529"/>
                </a:lnTo>
                <a:lnTo>
                  <a:pt x="7692484" y="2088208"/>
                </a:lnTo>
                <a:lnTo>
                  <a:pt x="7731903" y="2067821"/>
                </a:lnTo>
                <a:lnTo>
                  <a:pt x="7762989" y="2036735"/>
                </a:lnTo>
                <a:lnTo>
                  <a:pt x="7783376" y="1997315"/>
                </a:lnTo>
                <a:lnTo>
                  <a:pt x="7790697" y="1951928"/>
                </a:lnTo>
                <a:lnTo>
                  <a:pt x="7790697" y="143600"/>
                </a:lnTo>
                <a:lnTo>
                  <a:pt x="7783376" y="98204"/>
                </a:lnTo>
                <a:lnTo>
                  <a:pt x="7762989" y="58783"/>
                </a:lnTo>
                <a:lnTo>
                  <a:pt x="7731903" y="27701"/>
                </a:lnTo>
                <a:lnTo>
                  <a:pt x="7692484" y="7319"/>
                </a:lnTo>
                <a:lnTo>
                  <a:pt x="764709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60F01C7D-7164-22CE-EE26-A5C60292529B}"/>
              </a:ext>
            </a:extLst>
          </p:cNvPr>
          <p:cNvSpPr/>
          <p:nvPr userDrawn="1"/>
        </p:nvSpPr>
        <p:spPr>
          <a:xfrm>
            <a:off x="1604512" y="3130327"/>
            <a:ext cx="4251683" cy="1143924"/>
          </a:xfrm>
          <a:custGeom>
            <a:avLst/>
            <a:gdLst/>
            <a:ahLst/>
            <a:cxnLst/>
            <a:rect l="l" t="t" r="r" b="b"/>
            <a:pathLst>
              <a:path w="7790815" h="2096134">
                <a:moveTo>
                  <a:pt x="7647097" y="0"/>
                </a:moveTo>
                <a:lnTo>
                  <a:pt x="143600" y="0"/>
                </a:lnTo>
                <a:lnTo>
                  <a:pt x="98213" y="7319"/>
                </a:lnTo>
                <a:lnTo>
                  <a:pt x="58794" y="27701"/>
                </a:lnTo>
                <a:lnTo>
                  <a:pt x="27708" y="58783"/>
                </a:lnTo>
                <a:lnTo>
                  <a:pt x="7321" y="98204"/>
                </a:lnTo>
                <a:lnTo>
                  <a:pt x="0" y="143600"/>
                </a:lnTo>
                <a:lnTo>
                  <a:pt x="0" y="1951928"/>
                </a:lnTo>
                <a:lnTo>
                  <a:pt x="7321" y="1997315"/>
                </a:lnTo>
                <a:lnTo>
                  <a:pt x="27708" y="2036735"/>
                </a:lnTo>
                <a:lnTo>
                  <a:pt x="58794" y="2067821"/>
                </a:lnTo>
                <a:lnTo>
                  <a:pt x="98213" y="2088208"/>
                </a:lnTo>
                <a:lnTo>
                  <a:pt x="143600" y="2095529"/>
                </a:lnTo>
                <a:lnTo>
                  <a:pt x="7647097" y="2095529"/>
                </a:lnTo>
                <a:lnTo>
                  <a:pt x="7692484" y="2088208"/>
                </a:lnTo>
                <a:lnTo>
                  <a:pt x="7731903" y="2067821"/>
                </a:lnTo>
                <a:lnTo>
                  <a:pt x="7762989" y="2036735"/>
                </a:lnTo>
                <a:lnTo>
                  <a:pt x="7783376" y="1997315"/>
                </a:lnTo>
                <a:lnTo>
                  <a:pt x="7790697" y="1951928"/>
                </a:lnTo>
                <a:lnTo>
                  <a:pt x="7790697" y="143600"/>
                </a:lnTo>
                <a:lnTo>
                  <a:pt x="7783376" y="98204"/>
                </a:lnTo>
                <a:lnTo>
                  <a:pt x="7762989" y="58783"/>
                </a:lnTo>
                <a:lnTo>
                  <a:pt x="7731903" y="27701"/>
                </a:lnTo>
                <a:lnTo>
                  <a:pt x="7692484" y="7319"/>
                </a:lnTo>
                <a:lnTo>
                  <a:pt x="764709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46DB1358-7611-1FEA-8558-FC3C7A24532C}"/>
              </a:ext>
            </a:extLst>
          </p:cNvPr>
          <p:cNvSpPr/>
          <p:nvPr userDrawn="1"/>
        </p:nvSpPr>
        <p:spPr>
          <a:xfrm>
            <a:off x="3318795" y="4525338"/>
            <a:ext cx="0" cy="907931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374"/>
                </a:lnTo>
              </a:path>
            </a:pathLst>
          </a:custGeom>
          <a:ln w="11966">
            <a:solidFill>
              <a:srgbClr val="04212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1F0FD45B-6996-68E8-96B6-B7938A20E84F}"/>
              </a:ext>
            </a:extLst>
          </p:cNvPr>
          <p:cNvSpPr/>
          <p:nvPr userDrawn="1"/>
        </p:nvSpPr>
        <p:spPr>
          <a:xfrm>
            <a:off x="3318795" y="3248242"/>
            <a:ext cx="0" cy="907931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374"/>
                </a:lnTo>
              </a:path>
            </a:pathLst>
          </a:custGeom>
          <a:ln w="11966">
            <a:solidFill>
              <a:srgbClr val="04212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bject 33">
            <a:extLst>
              <a:ext uri="{FF2B5EF4-FFF2-40B4-BE49-F238E27FC236}">
                <a16:creationId xmlns:a16="http://schemas.microsoft.com/office/drawing/2014/main" id="{181DEE8F-9CB1-E822-76BE-2B185538DFE9}"/>
              </a:ext>
            </a:extLst>
          </p:cNvPr>
          <p:cNvSpPr/>
          <p:nvPr userDrawn="1"/>
        </p:nvSpPr>
        <p:spPr>
          <a:xfrm>
            <a:off x="3318796" y="1968244"/>
            <a:ext cx="0" cy="907931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0"/>
                </a:moveTo>
                <a:lnTo>
                  <a:pt x="0" y="1663374"/>
                </a:lnTo>
              </a:path>
            </a:pathLst>
          </a:custGeom>
          <a:ln w="11966">
            <a:solidFill>
              <a:srgbClr val="04212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7D5D84-8EFA-4A2D-735A-828D653A01E8}"/>
              </a:ext>
            </a:extLst>
          </p:cNvPr>
          <p:cNvSpPr>
            <a:spLocks noChangeAspect="1"/>
          </p:cNvSpPr>
          <p:nvPr/>
        </p:nvSpPr>
        <p:spPr>
          <a:xfrm>
            <a:off x="1069073" y="2010792"/>
            <a:ext cx="798425" cy="7984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38100" dir="3600000" sx="102000" sy="102000" algn="tl" rotWithShape="0">
              <a:prstClr val="black">
                <a:alpha val="341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2BC769-7F49-76C2-BBBF-28DC48916A4E}"/>
              </a:ext>
            </a:extLst>
          </p:cNvPr>
          <p:cNvSpPr>
            <a:spLocks noChangeAspect="1"/>
          </p:cNvSpPr>
          <p:nvPr userDrawn="1"/>
        </p:nvSpPr>
        <p:spPr>
          <a:xfrm>
            <a:off x="1069073" y="3330973"/>
            <a:ext cx="798425" cy="7984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38100" dir="3600000" sx="102000" sy="102000" algn="tl" rotWithShape="0">
              <a:prstClr val="black">
                <a:alpha val="341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B56DD6-477D-CA5F-59D0-D781673C97FD}"/>
              </a:ext>
            </a:extLst>
          </p:cNvPr>
          <p:cNvSpPr>
            <a:spLocks noChangeAspect="1"/>
          </p:cNvSpPr>
          <p:nvPr/>
        </p:nvSpPr>
        <p:spPr>
          <a:xfrm>
            <a:off x="1069073" y="4594304"/>
            <a:ext cx="798425" cy="79842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14300" dist="38100" dir="3600000" sx="102000" sy="102000" algn="tl" rotWithShape="0">
              <a:prstClr val="black">
                <a:alpha val="3417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F11B15-8329-577E-4227-FD2CDA0DF3D5}"/>
              </a:ext>
            </a:extLst>
          </p:cNvPr>
          <p:cNvGrpSpPr/>
          <p:nvPr userDrawn="1"/>
        </p:nvGrpSpPr>
        <p:grpSpPr>
          <a:xfrm>
            <a:off x="6185219" y="1850329"/>
            <a:ext cx="4743148" cy="3701013"/>
            <a:chOff x="6185563" y="1850329"/>
            <a:chExt cx="4743148" cy="3701013"/>
          </a:xfrm>
        </p:grpSpPr>
        <p:sp>
          <p:nvSpPr>
            <p:cNvPr id="30" name="object 36">
              <a:extLst>
                <a:ext uri="{FF2B5EF4-FFF2-40B4-BE49-F238E27FC236}">
                  <a16:creationId xmlns:a16="http://schemas.microsoft.com/office/drawing/2014/main" id="{14EA8CFB-37A6-D7DD-089A-05D9DC45FBCA}"/>
                </a:ext>
              </a:extLst>
            </p:cNvPr>
            <p:cNvSpPr/>
            <p:nvPr/>
          </p:nvSpPr>
          <p:spPr>
            <a:xfrm>
              <a:off x="6677028" y="4407418"/>
              <a:ext cx="4251683" cy="1143924"/>
            </a:xfrm>
            <a:custGeom>
              <a:avLst/>
              <a:gdLst/>
              <a:ahLst/>
              <a:cxnLst/>
              <a:rect l="l" t="t" r="r" b="b"/>
              <a:pathLst>
                <a:path w="7790815" h="2096134">
                  <a:moveTo>
                    <a:pt x="7647097" y="0"/>
                  </a:moveTo>
                  <a:lnTo>
                    <a:pt x="143600" y="0"/>
                  </a:lnTo>
                  <a:lnTo>
                    <a:pt x="98213" y="7319"/>
                  </a:lnTo>
                  <a:lnTo>
                    <a:pt x="58794" y="27701"/>
                  </a:lnTo>
                  <a:lnTo>
                    <a:pt x="27708" y="58783"/>
                  </a:lnTo>
                  <a:lnTo>
                    <a:pt x="7321" y="98204"/>
                  </a:lnTo>
                  <a:lnTo>
                    <a:pt x="0" y="143600"/>
                  </a:lnTo>
                  <a:lnTo>
                    <a:pt x="0" y="1951928"/>
                  </a:lnTo>
                  <a:lnTo>
                    <a:pt x="7321" y="1997315"/>
                  </a:lnTo>
                  <a:lnTo>
                    <a:pt x="27708" y="2036735"/>
                  </a:lnTo>
                  <a:lnTo>
                    <a:pt x="58794" y="2067821"/>
                  </a:lnTo>
                  <a:lnTo>
                    <a:pt x="98213" y="2088208"/>
                  </a:lnTo>
                  <a:lnTo>
                    <a:pt x="143600" y="2095529"/>
                  </a:lnTo>
                  <a:lnTo>
                    <a:pt x="7647097" y="2095529"/>
                  </a:lnTo>
                  <a:lnTo>
                    <a:pt x="7692484" y="2088208"/>
                  </a:lnTo>
                  <a:lnTo>
                    <a:pt x="7731903" y="2067821"/>
                  </a:lnTo>
                  <a:lnTo>
                    <a:pt x="7762989" y="2036735"/>
                  </a:lnTo>
                  <a:lnTo>
                    <a:pt x="7783376" y="1997315"/>
                  </a:lnTo>
                  <a:lnTo>
                    <a:pt x="7790697" y="1951928"/>
                  </a:lnTo>
                  <a:lnTo>
                    <a:pt x="7790697" y="143600"/>
                  </a:lnTo>
                  <a:lnTo>
                    <a:pt x="7783376" y="98204"/>
                  </a:lnTo>
                  <a:lnTo>
                    <a:pt x="7762989" y="58783"/>
                  </a:lnTo>
                  <a:lnTo>
                    <a:pt x="7731903" y="27701"/>
                  </a:lnTo>
                  <a:lnTo>
                    <a:pt x="7692484" y="7319"/>
                  </a:lnTo>
                  <a:lnTo>
                    <a:pt x="7647097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object 39">
              <a:extLst>
                <a:ext uri="{FF2B5EF4-FFF2-40B4-BE49-F238E27FC236}">
                  <a16:creationId xmlns:a16="http://schemas.microsoft.com/office/drawing/2014/main" id="{D2B1F603-B335-6272-05A1-13EDD864CD3E}"/>
                </a:ext>
              </a:extLst>
            </p:cNvPr>
            <p:cNvSpPr/>
            <p:nvPr/>
          </p:nvSpPr>
          <p:spPr>
            <a:xfrm>
              <a:off x="8482739" y="4525338"/>
              <a:ext cx="0" cy="907931"/>
            </a:xfrm>
            <a:custGeom>
              <a:avLst/>
              <a:gdLst/>
              <a:ahLst/>
              <a:cxnLst/>
              <a:rect l="l" t="t" r="r" b="b"/>
              <a:pathLst>
                <a:path h="1663700">
                  <a:moveTo>
                    <a:pt x="0" y="0"/>
                  </a:moveTo>
                  <a:lnTo>
                    <a:pt x="0" y="1663374"/>
                  </a:lnTo>
                </a:path>
              </a:pathLst>
            </a:custGeom>
            <a:ln w="11966">
              <a:solidFill>
                <a:srgbClr val="04202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object 48">
              <a:extLst>
                <a:ext uri="{FF2B5EF4-FFF2-40B4-BE49-F238E27FC236}">
                  <a16:creationId xmlns:a16="http://schemas.microsoft.com/office/drawing/2014/main" id="{6CC34186-ACFB-FC83-1578-55E2DC278E01}"/>
                </a:ext>
              </a:extLst>
            </p:cNvPr>
            <p:cNvSpPr/>
            <p:nvPr/>
          </p:nvSpPr>
          <p:spPr>
            <a:xfrm>
              <a:off x="6677028" y="1850329"/>
              <a:ext cx="4251683" cy="1143924"/>
            </a:xfrm>
            <a:custGeom>
              <a:avLst/>
              <a:gdLst/>
              <a:ahLst/>
              <a:cxnLst/>
              <a:rect l="l" t="t" r="r" b="b"/>
              <a:pathLst>
                <a:path w="7790815" h="2096135">
                  <a:moveTo>
                    <a:pt x="7647097" y="0"/>
                  </a:moveTo>
                  <a:lnTo>
                    <a:pt x="143600" y="0"/>
                  </a:lnTo>
                  <a:lnTo>
                    <a:pt x="98213" y="7319"/>
                  </a:lnTo>
                  <a:lnTo>
                    <a:pt x="58794" y="27701"/>
                  </a:lnTo>
                  <a:lnTo>
                    <a:pt x="27708" y="58783"/>
                  </a:lnTo>
                  <a:lnTo>
                    <a:pt x="7321" y="98204"/>
                  </a:lnTo>
                  <a:lnTo>
                    <a:pt x="0" y="143600"/>
                  </a:lnTo>
                  <a:lnTo>
                    <a:pt x="0" y="1951928"/>
                  </a:lnTo>
                  <a:lnTo>
                    <a:pt x="7321" y="1997315"/>
                  </a:lnTo>
                  <a:lnTo>
                    <a:pt x="27708" y="2036735"/>
                  </a:lnTo>
                  <a:lnTo>
                    <a:pt x="58794" y="2067821"/>
                  </a:lnTo>
                  <a:lnTo>
                    <a:pt x="98213" y="2088208"/>
                  </a:lnTo>
                  <a:lnTo>
                    <a:pt x="143600" y="2095529"/>
                  </a:lnTo>
                  <a:lnTo>
                    <a:pt x="7647097" y="2095529"/>
                  </a:lnTo>
                  <a:lnTo>
                    <a:pt x="7692484" y="2088208"/>
                  </a:lnTo>
                  <a:lnTo>
                    <a:pt x="7731903" y="2067821"/>
                  </a:lnTo>
                  <a:lnTo>
                    <a:pt x="7762989" y="2036735"/>
                  </a:lnTo>
                  <a:lnTo>
                    <a:pt x="7783376" y="1997315"/>
                  </a:lnTo>
                  <a:lnTo>
                    <a:pt x="7790697" y="1951928"/>
                  </a:lnTo>
                  <a:lnTo>
                    <a:pt x="7790697" y="143600"/>
                  </a:lnTo>
                  <a:lnTo>
                    <a:pt x="7783376" y="98204"/>
                  </a:lnTo>
                  <a:lnTo>
                    <a:pt x="7762989" y="58783"/>
                  </a:lnTo>
                  <a:lnTo>
                    <a:pt x="7731903" y="27701"/>
                  </a:lnTo>
                  <a:lnTo>
                    <a:pt x="7692484" y="7319"/>
                  </a:lnTo>
                  <a:lnTo>
                    <a:pt x="7647097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object 56">
              <a:extLst>
                <a:ext uri="{FF2B5EF4-FFF2-40B4-BE49-F238E27FC236}">
                  <a16:creationId xmlns:a16="http://schemas.microsoft.com/office/drawing/2014/main" id="{5CBDDC8D-FF49-92B7-0C1C-09D659B1E9F9}"/>
                </a:ext>
              </a:extLst>
            </p:cNvPr>
            <p:cNvSpPr/>
            <p:nvPr/>
          </p:nvSpPr>
          <p:spPr>
            <a:xfrm>
              <a:off x="8482739" y="1968244"/>
              <a:ext cx="0" cy="907931"/>
            </a:xfrm>
            <a:custGeom>
              <a:avLst/>
              <a:gdLst/>
              <a:ahLst/>
              <a:cxnLst/>
              <a:rect l="l" t="t" r="r" b="b"/>
              <a:pathLst>
                <a:path h="1663700">
                  <a:moveTo>
                    <a:pt x="0" y="0"/>
                  </a:moveTo>
                  <a:lnTo>
                    <a:pt x="0" y="1663374"/>
                  </a:lnTo>
                </a:path>
              </a:pathLst>
            </a:custGeom>
            <a:ln w="11966">
              <a:solidFill>
                <a:srgbClr val="04202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object 58">
              <a:extLst>
                <a:ext uri="{FF2B5EF4-FFF2-40B4-BE49-F238E27FC236}">
                  <a16:creationId xmlns:a16="http://schemas.microsoft.com/office/drawing/2014/main" id="{FF6D1870-05F7-C814-DE3B-F8EE2FCDA067}"/>
                </a:ext>
              </a:extLst>
            </p:cNvPr>
            <p:cNvSpPr/>
            <p:nvPr/>
          </p:nvSpPr>
          <p:spPr>
            <a:xfrm>
              <a:off x="6677028" y="3130327"/>
              <a:ext cx="4251683" cy="1143924"/>
            </a:xfrm>
            <a:custGeom>
              <a:avLst/>
              <a:gdLst/>
              <a:ahLst/>
              <a:cxnLst/>
              <a:rect l="l" t="t" r="r" b="b"/>
              <a:pathLst>
                <a:path w="7790815" h="2096134">
                  <a:moveTo>
                    <a:pt x="7647097" y="0"/>
                  </a:moveTo>
                  <a:lnTo>
                    <a:pt x="143600" y="0"/>
                  </a:lnTo>
                  <a:lnTo>
                    <a:pt x="98213" y="7319"/>
                  </a:lnTo>
                  <a:lnTo>
                    <a:pt x="58794" y="27701"/>
                  </a:lnTo>
                  <a:lnTo>
                    <a:pt x="27708" y="58783"/>
                  </a:lnTo>
                  <a:lnTo>
                    <a:pt x="7321" y="98204"/>
                  </a:lnTo>
                  <a:lnTo>
                    <a:pt x="0" y="143600"/>
                  </a:lnTo>
                  <a:lnTo>
                    <a:pt x="0" y="1951928"/>
                  </a:lnTo>
                  <a:lnTo>
                    <a:pt x="7321" y="1997315"/>
                  </a:lnTo>
                  <a:lnTo>
                    <a:pt x="27708" y="2036735"/>
                  </a:lnTo>
                  <a:lnTo>
                    <a:pt x="58794" y="2067821"/>
                  </a:lnTo>
                  <a:lnTo>
                    <a:pt x="98213" y="2088208"/>
                  </a:lnTo>
                  <a:lnTo>
                    <a:pt x="143600" y="2095529"/>
                  </a:lnTo>
                  <a:lnTo>
                    <a:pt x="7647097" y="2095529"/>
                  </a:lnTo>
                  <a:lnTo>
                    <a:pt x="7692484" y="2088208"/>
                  </a:lnTo>
                  <a:lnTo>
                    <a:pt x="7731903" y="2067821"/>
                  </a:lnTo>
                  <a:lnTo>
                    <a:pt x="7762989" y="2036735"/>
                  </a:lnTo>
                  <a:lnTo>
                    <a:pt x="7783376" y="1997315"/>
                  </a:lnTo>
                  <a:lnTo>
                    <a:pt x="7790697" y="1951928"/>
                  </a:lnTo>
                  <a:lnTo>
                    <a:pt x="7790697" y="143600"/>
                  </a:lnTo>
                  <a:lnTo>
                    <a:pt x="7783376" y="98204"/>
                  </a:lnTo>
                  <a:lnTo>
                    <a:pt x="7762989" y="58783"/>
                  </a:lnTo>
                  <a:lnTo>
                    <a:pt x="7731903" y="27701"/>
                  </a:lnTo>
                  <a:lnTo>
                    <a:pt x="7692484" y="7319"/>
                  </a:lnTo>
                  <a:lnTo>
                    <a:pt x="7647097" y="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object 61">
              <a:extLst>
                <a:ext uri="{FF2B5EF4-FFF2-40B4-BE49-F238E27FC236}">
                  <a16:creationId xmlns:a16="http://schemas.microsoft.com/office/drawing/2014/main" id="{856502D8-24B1-0A0E-299F-8EB5EDE1E17C}"/>
                </a:ext>
              </a:extLst>
            </p:cNvPr>
            <p:cNvSpPr/>
            <p:nvPr/>
          </p:nvSpPr>
          <p:spPr>
            <a:xfrm>
              <a:off x="8482739" y="3248242"/>
              <a:ext cx="0" cy="907931"/>
            </a:xfrm>
            <a:custGeom>
              <a:avLst/>
              <a:gdLst/>
              <a:ahLst/>
              <a:cxnLst/>
              <a:rect l="l" t="t" r="r" b="b"/>
              <a:pathLst>
                <a:path h="1663700">
                  <a:moveTo>
                    <a:pt x="0" y="0"/>
                  </a:moveTo>
                  <a:lnTo>
                    <a:pt x="0" y="1663374"/>
                  </a:lnTo>
                </a:path>
              </a:pathLst>
            </a:custGeom>
            <a:ln w="11966">
              <a:solidFill>
                <a:srgbClr val="04202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8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D6251D9-AA13-88F2-B82B-1A4EA66BA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563" y="2010792"/>
              <a:ext cx="798425" cy="798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3600000" sx="102000" sy="102000" algn="tl" rotWithShape="0">
                <a:prstClr val="black">
                  <a:alpha val="3417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8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FC886C0-B0BA-EFD2-9AF5-0FE55B99C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563" y="3330973"/>
              <a:ext cx="798425" cy="798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3600000" sx="102000" sy="102000" algn="tl" rotWithShape="0">
                <a:prstClr val="black">
                  <a:alpha val="3417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8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2FEAF0-E0C9-77EE-0147-7425FED4B3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563" y="4594304"/>
              <a:ext cx="798425" cy="798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114300" dist="38100" dir="3600000" sx="102000" sy="102000" algn="tl" rotWithShape="0">
                <a:prstClr val="black">
                  <a:alpha val="3417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98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82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9D4D8F8-B69C-92DA-27E0-676F3609DC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18777" y="2184294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B4446C8B-453A-77DE-6D09-61F42B9D92D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71188" y="2110881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7A75FF60-9470-7AC0-816C-0CD9AB427F7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905907" y="3514806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80C28231-953F-E891-05F5-38EDD137CAB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471188" y="335763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2CA97471-BEAF-DB5E-98BF-7C8278E4A64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945505" y="4761072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56662C44-4673-1370-1BCD-25AA828BB6E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480162" y="4623463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0E62F1BC-6652-27D1-12D6-6F3B6D6CC82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69851" y="2189613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87025780-DE2E-0909-4B51-F6961F8E67B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604508" y="2052004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DE70EEE-AFA0-1151-0A50-609FE7D5A94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69851" y="3425275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B7E0CF8-B678-9EBC-0226-84089964202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04508" y="3321226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AB226FDF-8174-EABB-A0A2-260581D2442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69851" y="4734707"/>
            <a:ext cx="141288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55EBB016-C97C-E79C-B137-9882968F90A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604508" y="4597098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pic>
        <p:nvPicPr>
          <p:cNvPr id="79" name="Picture 7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7066924-38DB-C1E5-DA6E-83846BE51C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7905C9-2470-91AA-9102-E35D4273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CBE7B0-8382-C1F7-CC07-552BCC071B85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C2810B-A8B1-49A7-77F6-B4B1653B0E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65346" y="2201703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A65FE74-D08B-CE11-900C-056B24BE10F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274463" y="3504988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F532034-676D-B9AB-1FBE-5E42235ED89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274463" y="4775858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120EDA6-544E-F09A-3F67-81E7B360455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95724" y="2180754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BD5B28D-777B-9B74-E383-8FDEA74594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86700" y="3516148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0BACADF-13E7-A507-A04D-DCA297292FC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77174" y="4761071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4D474C0-F90A-1E34-65B3-B6755142F33E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01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7680" userDrawn="1">
          <p15:clr>
            <a:srgbClr val="FBAE40"/>
          </p15:clr>
        </p15:guide>
        <p15:guide id="6" orient="horz" pos="2688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ategories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3">
            <a:extLst>
              <a:ext uri="{FF2B5EF4-FFF2-40B4-BE49-F238E27FC236}">
                <a16:creationId xmlns:a16="http://schemas.microsoft.com/office/drawing/2014/main" id="{0ECA083F-72DE-3BB8-8D49-337230A64E2A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5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8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ECC645C9-C458-F95F-A35E-F7C466D47F88}"/>
              </a:ext>
            </a:extLst>
          </p:cNvPr>
          <p:cNvSpPr/>
          <p:nvPr userDrawn="1"/>
        </p:nvSpPr>
        <p:spPr>
          <a:xfrm>
            <a:off x="528989" y="2318218"/>
            <a:ext cx="1225296" cy="1224657"/>
          </a:xfrm>
          <a:prstGeom prst="flowChartConnector">
            <a:avLst/>
          </a:prstGeom>
          <a:solidFill>
            <a:srgbClr val="ACF2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C9521597-B74A-BF0C-FECC-B9B18AA06D4B}"/>
              </a:ext>
            </a:extLst>
          </p:cNvPr>
          <p:cNvSpPr/>
          <p:nvPr userDrawn="1"/>
        </p:nvSpPr>
        <p:spPr>
          <a:xfrm>
            <a:off x="2512480" y="2318218"/>
            <a:ext cx="1225296" cy="1224657"/>
          </a:xfrm>
          <a:prstGeom prst="flowChartConnector">
            <a:avLst/>
          </a:prstGeom>
          <a:solidFill>
            <a:srgbClr val="B4EA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E3706E0-A1FA-2DDF-9998-145A58C22620}"/>
              </a:ext>
            </a:extLst>
          </p:cNvPr>
          <p:cNvSpPr/>
          <p:nvPr userDrawn="1"/>
        </p:nvSpPr>
        <p:spPr>
          <a:xfrm>
            <a:off x="4495971" y="2318218"/>
            <a:ext cx="1225296" cy="1224657"/>
          </a:xfrm>
          <a:prstGeom prst="flowChartConnector">
            <a:avLst/>
          </a:prstGeom>
          <a:solidFill>
            <a:srgbClr val="2BBC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469CAE3E-A02D-8EBE-3F7C-5F7AAE2BA5B7}"/>
              </a:ext>
            </a:extLst>
          </p:cNvPr>
          <p:cNvSpPr/>
          <p:nvPr userDrawn="1"/>
        </p:nvSpPr>
        <p:spPr>
          <a:xfrm>
            <a:off x="6479462" y="2318218"/>
            <a:ext cx="1225296" cy="1224657"/>
          </a:xfrm>
          <a:prstGeom prst="flowChartConnector">
            <a:avLst/>
          </a:prstGeom>
          <a:solidFill>
            <a:srgbClr val="00A7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F2CA58AF-6F70-3DAC-77EC-49A35DE52CA4}"/>
              </a:ext>
            </a:extLst>
          </p:cNvPr>
          <p:cNvSpPr/>
          <p:nvPr userDrawn="1"/>
        </p:nvSpPr>
        <p:spPr>
          <a:xfrm>
            <a:off x="8462953" y="2318218"/>
            <a:ext cx="1225296" cy="1224657"/>
          </a:xfrm>
          <a:prstGeom prst="flowChartConnector">
            <a:avLst/>
          </a:prstGeom>
          <a:solidFill>
            <a:srgbClr val="ACF2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D6EC06F4-3F2A-C807-60A4-5BDEE8428784}"/>
              </a:ext>
            </a:extLst>
          </p:cNvPr>
          <p:cNvSpPr/>
          <p:nvPr userDrawn="1"/>
        </p:nvSpPr>
        <p:spPr>
          <a:xfrm>
            <a:off x="10446443" y="2318218"/>
            <a:ext cx="1225296" cy="1224657"/>
          </a:xfrm>
          <a:prstGeom prst="flowChartConnector">
            <a:avLst/>
          </a:prstGeom>
          <a:solidFill>
            <a:srgbClr val="B4EA5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1CB76B-24C7-C419-20B5-7CB761F10869}"/>
              </a:ext>
            </a:extLst>
          </p:cNvPr>
          <p:cNvCxnSpPr>
            <a:cxnSpLocks/>
          </p:cNvCxnSpPr>
          <p:nvPr userDrawn="1"/>
        </p:nvCxnSpPr>
        <p:spPr>
          <a:xfrm>
            <a:off x="213338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2B3B1E-419D-D671-26E2-6DE0B6A3348A}"/>
              </a:ext>
            </a:extLst>
          </p:cNvPr>
          <p:cNvCxnSpPr>
            <a:cxnSpLocks/>
          </p:cNvCxnSpPr>
          <p:nvPr userDrawn="1"/>
        </p:nvCxnSpPr>
        <p:spPr>
          <a:xfrm>
            <a:off x="411687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487703-4973-3E93-17DC-2031F64165C8}"/>
              </a:ext>
            </a:extLst>
          </p:cNvPr>
          <p:cNvCxnSpPr>
            <a:cxnSpLocks/>
          </p:cNvCxnSpPr>
          <p:nvPr userDrawn="1"/>
        </p:nvCxnSpPr>
        <p:spPr>
          <a:xfrm>
            <a:off x="610036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BCEA68D-EA1F-722A-24C2-2132AF3367BD}"/>
              </a:ext>
            </a:extLst>
          </p:cNvPr>
          <p:cNvCxnSpPr>
            <a:cxnSpLocks/>
          </p:cNvCxnSpPr>
          <p:nvPr userDrawn="1"/>
        </p:nvCxnSpPr>
        <p:spPr>
          <a:xfrm>
            <a:off x="808385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CB0FF1D-DF16-594B-1479-E038496CD08E}"/>
              </a:ext>
            </a:extLst>
          </p:cNvPr>
          <p:cNvCxnSpPr>
            <a:cxnSpLocks/>
          </p:cNvCxnSpPr>
          <p:nvPr userDrawn="1"/>
        </p:nvCxnSpPr>
        <p:spPr>
          <a:xfrm>
            <a:off x="10067342" y="3864427"/>
            <a:ext cx="0" cy="1554480"/>
          </a:xfrm>
          <a:prstGeom prst="line">
            <a:avLst/>
          </a:prstGeom>
          <a:ln w="2857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27BBA0D6-C5EF-2CA0-4A2C-9AAADDF670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2377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4B3700CB-CC87-8AF4-8DED-C46AD7AAC2B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42375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2BF0BFA1-5B5C-ADA3-632A-0B174B9586E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204687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0B97719E-3FBC-F1C6-82A3-1E89759C2E5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204685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73D32E31-B939-494B-1888-1B78CABC72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209500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C259F053-404B-472C-D674-62945B890DD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209498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88BD78AC-4DE0-4AB4-DF95-94DF0B4C76A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192988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16741A8-695F-6297-FE91-FC08A5A79E7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192986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021728FB-4585-7047-F8F1-9767F4EC8DB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176476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A79B74EF-11AC-F004-0770-0D046DA24E9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176474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CE5F75F5-9FBE-42DD-F56F-D202A9B0851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129688" y="3864427"/>
            <a:ext cx="1824038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594DD535-E30F-60A6-6023-AF4929DD7226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10129686" y="4234509"/>
            <a:ext cx="1824039" cy="2752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pic>
        <p:nvPicPr>
          <p:cNvPr id="101" name="Picture 10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78EEFDC-8B53-BA2A-75A5-84B8BB12C7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2DB89-E126-A58B-7E36-52917FF5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28FB06-1C0D-EB4D-0F0D-C1939D130D8F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9F19B9-E825-9A86-CA06-F6F4462E09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7078" y="2727101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FAC53D-F421-2719-6EC8-F796A03C826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64798" y="2724763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E0DC9DC-87CB-4AA4-C1F3-21DB1E76307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965129" y="2724763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F08F588-939D-1561-6A2A-C3E326D1CAB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912149" y="2760140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41F134-D590-892E-24F9-8383001F669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12480" y="2724762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12E3CB-73F3-E177-27D4-E00D449F93F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69211" y="2724761"/>
            <a:ext cx="385711" cy="406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0">
                <a:solidFill>
                  <a:schemeClr val="bg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Add Icon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4C1B227-27C1-3B4A-4ABD-EBBAD72487C2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13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7680" userDrawn="1">
          <p15:clr>
            <a:srgbClr val="FBAE40"/>
          </p15:clr>
        </p15:guide>
        <p15:guide id="6" orient="horz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1B7A4D-18A0-7C07-1EAC-8F4B6E5BB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8942"/>
            <a:ext cx="6096000" cy="55190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B31B77-5B5A-EF1B-FA2C-7568ED47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00D930C-9A5C-ACB5-81CF-99AFB9EF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637496-7354-12CF-F489-F617D2E16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964946-E784-9909-1F35-3B03A786F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248E94-EDF8-4565-1BAF-250866C36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850FE6-E862-1265-6520-3D5300E5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24D9454-AF77-82E8-614B-77B2CCA86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450" y="801698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841DD5-32CA-BFC0-2250-1E6FFC36D3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86450" y="120636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B86C8F-5C06-1AE1-03FD-184CA59072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123" y="186484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C4D66A6-CD2B-4BD4-371A-9CC2A16AC2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123" y="2269506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68603CB-0EC2-7D08-7C49-A62B404C3C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6450" y="302433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D151B2B-BCCF-DEBA-AFE8-5D0C925676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86450" y="342900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CC60E1-A7A5-9247-35B3-173EB31B95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8123" y="423530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D4A1D8E-2354-9AB1-64BC-DB4E21274D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8123" y="463997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E0B2980-08D5-43CE-31B6-99D78AB0A4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8123" y="545253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B7CB673-3B16-1164-716F-DF6FF17F7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8123" y="585720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8A4DB10-1179-4BB9-8F32-8292D47DC4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8626" y="927921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7C0F985-60F1-D2DC-05BE-051EEBA081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48626" y="206717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5A4B337-C19B-9E54-62BA-C06BBCEAA7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48625" y="3206425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78CD01F-C34D-C616-0860-5444660A12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48624" y="4388284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FEE6D2A-45B5-F6F7-0BA4-AAA2BC6EB2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8624" y="557014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pic>
        <p:nvPicPr>
          <p:cNvPr id="34" name="Picture 3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530006B-624F-A6ED-0642-37A49C4483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F55E760-A7D5-7A63-C39F-D3302835D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CA51D4-BF19-6ED0-D1E1-7E2FE8ACE351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E4F693B-D1EA-E4D5-D175-8F01FA879900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00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70A9151-CE1D-FC62-D59D-B79C44CBAB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37729"/>
            <a:ext cx="5878285" cy="53202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B31B77-5B5A-EF1B-FA2C-7568ED47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33715" y="455969"/>
            <a:ext cx="0" cy="6038848"/>
          </a:xfrm>
          <a:prstGeom prst="line">
            <a:avLst/>
          </a:prstGeom>
          <a:ln w="12700" cap="flat" cmpd="sng" algn="ctr">
            <a:solidFill>
              <a:srgbClr val="B4EA5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00D930C-9A5C-ACB5-81CF-99AFB9EF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988927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637496-7354-12CF-F489-F617D2E16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2171865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964946-E784-9909-1F35-3B03A786F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3354803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248E94-EDF8-4565-1BAF-250866C36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4537741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F850FE6-E862-1265-6520-3D5300E5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32480" y="5720679"/>
            <a:ext cx="202470" cy="202470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24D9454-AF77-82E8-614B-77B2CCA86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450" y="801698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3841DD5-32CA-BFC0-2250-1E6FFC36D3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86450" y="120636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B86C8F-5C06-1AE1-03FD-184CA59072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78123" y="186484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C4D66A6-CD2B-4BD4-371A-9CC2A16AC2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8123" y="2269506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68603CB-0EC2-7D08-7C49-A62B404C3C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6450" y="3024334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D151B2B-BCCF-DEBA-AFE8-5D0C925676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86450" y="3429000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CC60E1-A7A5-9247-35B3-173EB31B95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78123" y="423530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D4A1D8E-2354-9AB1-64BC-DB4E21274D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8123" y="463997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E0B2980-08D5-43CE-31B6-99D78AB0A4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8123" y="5452535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MONTH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B7CB673-3B16-1164-716F-DF6FF17F73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8123" y="5857201"/>
            <a:ext cx="1824038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YEAR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8A4DB10-1179-4BB9-8F32-8292D47DC4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8626" y="927921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7C0F985-60F1-D2DC-05BE-051EEBA081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48626" y="206717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5A4B337-C19B-9E54-62BA-C06BBCEAA72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48625" y="3206425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78CD01F-C34D-C616-0860-5444660A12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48624" y="4388284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FEE6D2A-45B5-F6F7-0BA4-AAA2BC6EB2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8624" y="5570143"/>
            <a:ext cx="2505121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04D5784-A091-56F5-B8D1-932F493069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431615-6D7E-027E-0604-206BF93E8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51BDA-9F33-85BE-AE4E-3D4DB4C4CB02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DFDF843-996E-3AE4-FA40-6A705D2AC426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68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F775A546-7BF3-6142-A01D-A42C4728DFAE}"/>
              </a:ext>
            </a:extLst>
          </p:cNvPr>
          <p:cNvSpPr/>
          <p:nvPr userDrawn="1"/>
        </p:nvSpPr>
        <p:spPr>
          <a:xfrm>
            <a:off x="0" y="4345676"/>
            <a:ext cx="12200468" cy="2516433"/>
          </a:xfrm>
          <a:prstGeom prst="rect">
            <a:avLst/>
          </a:prstGeom>
          <a:solidFill>
            <a:schemeClr val="bg2">
              <a:alpha val="2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0" name="Line">
            <a:extLst>
              <a:ext uri="{FF2B5EF4-FFF2-40B4-BE49-F238E27FC236}">
                <a16:creationId xmlns:a16="http://schemas.microsoft.com/office/drawing/2014/main" id="{0DEA90A3-2DDC-029F-AC9F-CF61402B3155}"/>
              </a:ext>
            </a:extLst>
          </p:cNvPr>
          <p:cNvSpPr/>
          <p:nvPr userDrawn="1"/>
        </p:nvSpPr>
        <p:spPr>
          <a:xfrm flipV="1">
            <a:off x="31755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1" name="Line">
            <a:extLst>
              <a:ext uri="{FF2B5EF4-FFF2-40B4-BE49-F238E27FC236}">
                <a16:creationId xmlns:a16="http://schemas.microsoft.com/office/drawing/2014/main" id="{95CCD180-ADF9-DD46-7210-F5FACF285A21}"/>
              </a:ext>
            </a:extLst>
          </p:cNvPr>
          <p:cNvSpPr/>
          <p:nvPr userDrawn="1"/>
        </p:nvSpPr>
        <p:spPr>
          <a:xfrm flipV="1">
            <a:off x="1240961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2" name="Line">
            <a:extLst>
              <a:ext uri="{FF2B5EF4-FFF2-40B4-BE49-F238E27FC236}">
                <a16:creationId xmlns:a16="http://schemas.microsoft.com/office/drawing/2014/main" id="{F71B4D7F-E0DD-2116-071C-EF9B121534CC}"/>
              </a:ext>
            </a:extLst>
          </p:cNvPr>
          <p:cNvSpPr/>
          <p:nvPr userDrawn="1"/>
        </p:nvSpPr>
        <p:spPr>
          <a:xfrm flipV="1">
            <a:off x="5110228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3" name="Line">
            <a:extLst>
              <a:ext uri="{FF2B5EF4-FFF2-40B4-BE49-F238E27FC236}">
                <a16:creationId xmlns:a16="http://schemas.microsoft.com/office/drawing/2014/main" id="{450A9FCB-C7D4-3D43-3766-DADD084B921B}"/>
              </a:ext>
            </a:extLst>
          </p:cNvPr>
          <p:cNvSpPr/>
          <p:nvPr userDrawn="1"/>
        </p:nvSpPr>
        <p:spPr>
          <a:xfrm flipV="1">
            <a:off x="7044862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93DBC0F4-F722-DE66-C98E-8B85CFB26503}"/>
              </a:ext>
            </a:extLst>
          </p:cNvPr>
          <p:cNvSpPr/>
          <p:nvPr userDrawn="1"/>
        </p:nvSpPr>
        <p:spPr>
          <a:xfrm flipV="1">
            <a:off x="8979495" y="3866707"/>
            <a:ext cx="0" cy="2001543"/>
          </a:xfrm>
          <a:prstGeom prst="line">
            <a:avLst/>
          </a:prstGeom>
          <a:ln w="25400">
            <a:solidFill>
              <a:srgbClr val="B4EA5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012E1D-EED9-1352-FB40-6E75653641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44665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F58C8488-DFC9-AA7C-1EBF-5C8537E884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65011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6DCAA097-69A1-EDEB-4293-27149FA5DA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13932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742D67D5-564E-4EB0-8959-6784048976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43803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E5203469-5716-166C-033B-320756DA73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73674" y="3139967"/>
            <a:ext cx="1635589" cy="644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82015DAE-932E-440A-52AB-F3F5749563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18770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01BC2283-37EE-7FF2-5DE9-727143C36D9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18770" y="4860090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D68571A-F5DF-4FAC-72E0-A1F40E3568A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256708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F934BA6-8AAE-E6FB-1C89-3F299F354DE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256708" y="4860090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E2BDDD9D-C149-4FCB-EE55-3348AC60588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91340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3125BB5-A44D-74F3-BB02-D746C30C414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91340" y="4860090"/>
            <a:ext cx="1628160" cy="100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527E481C-8636-5C46-6C2B-99363E8FC1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136957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4F6DDA7-4334-9DEC-BCE2-CFF2D873C3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136957" y="4860090"/>
            <a:ext cx="1628160" cy="100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D9F72CD2-DE9E-BC9C-0583-E47FCCBA5CE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71589" y="4400550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37BD2CD4-ECAB-B623-6FDE-1C03B13E110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071589" y="4867478"/>
            <a:ext cx="1628160" cy="1008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pic>
        <p:nvPicPr>
          <p:cNvPr id="71" name="Picture 70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625D244-BC5B-A69B-A730-887B334F2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4430AA1-B02B-9247-560B-ED11C9C6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3901BC-2230-81EC-0E89-FA876257F19F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CE7EBC-7E70-3FC0-586B-790312B003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0961" y="1513909"/>
            <a:ext cx="4646220" cy="521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Click to add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B03B435-CAF8-9268-9B65-891D2907934A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1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C9690CAD-D503-075B-1958-2CD2BAAD5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326" y="829744"/>
            <a:ext cx="2698068" cy="76696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F7BAD1-21C1-3878-17FA-58CC71D48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0626" y="3088901"/>
            <a:ext cx="4171211" cy="17140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221761" indent="0">
              <a:buNone/>
              <a:defRPr/>
            </a:lvl2pPr>
          </a:lstStyle>
          <a:p>
            <a:pPr lvl="0"/>
            <a:endParaRPr lang="en-US"/>
          </a:p>
        </p:txBody>
      </p:sp>
      <p:pic>
        <p:nvPicPr>
          <p:cNvPr id="5" name="Picture 4" descr="A person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4DA75AF9-88FD-05DE-DC27-17E74FC98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955" y="-1"/>
            <a:ext cx="6356045" cy="68580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A8C2CC-6915-7155-1926-D7E3D6D77C1C}"/>
              </a:ext>
            </a:extLst>
          </p:cNvPr>
          <p:cNvCxnSpPr>
            <a:cxnSpLocks/>
          </p:cNvCxnSpPr>
          <p:nvPr userDrawn="1"/>
        </p:nvCxnSpPr>
        <p:spPr>
          <a:xfrm>
            <a:off x="771993" y="5674570"/>
            <a:ext cx="443625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24039D-C218-559B-9CFC-970985602792}"/>
              </a:ext>
            </a:extLst>
          </p:cNvPr>
          <p:cNvCxnSpPr>
            <a:cxnSpLocks/>
          </p:cNvCxnSpPr>
          <p:nvPr userDrawn="1"/>
        </p:nvCxnSpPr>
        <p:spPr>
          <a:xfrm>
            <a:off x="771993" y="6171853"/>
            <a:ext cx="443625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207D17-1B0A-C4FC-E70C-729ABC8A91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5754255"/>
            <a:ext cx="3657600" cy="2832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52697-1B7F-D2F2-A6E0-1C6F77E41F4E}"/>
              </a:ext>
            </a:extLst>
          </p:cNvPr>
          <p:cNvSpPr txBox="1"/>
          <p:nvPr userDrawn="1"/>
        </p:nvSpPr>
        <p:spPr>
          <a:xfrm>
            <a:off x="10365132" y="65278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2">
                    <a:alpha val="24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</a:t>
            </a:r>
            <a:r>
              <a:rPr lang="en-US" sz="800">
                <a:solidFill>
                  <a:schemeClr val="tx2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Kepro</a:t>
            </a:r>
            <a:r>
              <a:rPr lang="en-US" sz="800">
                <a:solidFill>
                  <a:schemeClr val="tx2">
                    <a:alpha val="24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All Rights Reserved.</a:t>
            </a:r>
            <a:endParaRPr lang="en-US" sz="800">
              <a:solidFill>
                <a:schemeClr val="tx2">
                  <a:alpha val="24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316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3">
          <p15:clr>
            <a:srgbClr val="FBAE40"/>
          </p15:clr>
        </p15:guide>
        <p15:guide id="3" pos="3672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182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641C8ED-05FD-489F-DCC2-11A56F60F0CE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26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9C812B-67F5-5240-46D6-12B49610AC50}"/>
              </a:ext>
            </a:extLst>
          </p:cNvPr>
          <p:cNvCxnSpPr/>
          <p:nvPr userDrawn="1"/>
        </p:nvCxnSpPr>
        <p:spPr>
          <a:xfrm>
            <a:off x="0" y="1864308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CEBD47C-8879-F07F-5697-9E573B8BCA00}"/>
              </a:ext>
            </a:extLst>
          </p:cNvPr>
          <p:cNvSpPr/>
          <p:nvPr userDrawn="1"/>
        </p:nvSpPr>
        <p:spPr>
          <a:xfrm>
            <a:off x="1198486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3F96B6-4FC7-83C7-DE18-A82471796F1B}"/>
              </a:ext>
            </a:extLst>
          </p:cNvPr>
          <p:cNvSpPr/>
          <p:nvPr userDrawn="1"/>
        </p:nvSpPr>
        <p:spPr>
          <a:xfrm>
            <a:off x="3723345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9B6F3A-76F7-74A1-1803-5661296BF9D1}"/>
              </a:ext>
            </a:extLst>
          </p:cNvPr>
          <p:cNvSpPr/>
          <p:nvPr userDrawn="1"/>
        </p:nvSpPr>
        <p:spPr>
          <a:xfrm>
            <a:off x="6339108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4D587E-7EFE-F749-4BDF-4ECEDA23BBA8}"/>
              </a:ext>
            </a:extLst>
          </p:cNvPr>
          <p:cNvSpPr/>
          <p:nvPr userDrawn="1"/>
        </p:nvSpPr>
        <p:spPr>
          <a:xfrm>
            <a:off x="8954871" y="1771092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B8893E-A3A4-FDA5-3842-DA720A2582EA}"/>
              </a:ext>
            </a:extLst>
          </p:cNvPr>
          <p:cNvCxnSpPr/>
          <p:nvPr userDrawn="1"/>
        </p:nvCxnSpPr>
        <p:spPr>
          <a:xfrm>
            <a:off x="-642" y="4326813"/>
            <a:ext cx="12192000" cy="0"/>
          </a:xfrm>
          <a:prstGeom prst="line">
            <a:avLst/>
          </a:prstGeom>
          <a:ln w="9525">
            <a:solidFill>
              <a:srgbClr val="B4E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4285DAC-079D-9751-3273-B9F1E3BE397B}"/>
              </a:ext>
            </a:extLst>
          </p:cNvPr>
          <p:cNvSpPr/>
          <p:nvPr userDrawn="1"/>
        </p:nvSpPr>
        <p:spPr>
          <a:xfrm>
            <a:off x="1197844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A012B0-75C0-DCF0-B05C-7C9658755FA0}"/>
              </a:ext>
            </a:extLst>
          </p:cNvPr>
          <p:cNvSpPr/>
          <p:nvPr userDrawn="1"/>
        </p:nvSpPr>
        <p:spPr>
          <a:xfrm>
            <a:off x="3722703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404F029-7168-BE07-D659-FB3BC4EA6ED8}"/>
              </a:ext>
            </a:extLst>
          </p:cNvPr>
          <p:cNvSpPr/>
          <p:nvPr userDrawn="1"/>
        </p:nvSpPr>
        <p:spPr>
          <a:xfrm>
            <a:off x="6338466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4DABD7-A782-FB49-7D07-79C625C9250F}"/>
              </a:ext>
            </a:extLst>
          </p:cNvPr>
          <p:cNvSpPr/>
          <p:nvPr userDrawn="1"/>
        </p:nvSpPr>
        <p:spPr>
          <a:xfrm>
            <a:off x="8954229" y="4233597"/>
            <a:ext cx="186431" cy="186431"/>
          </a:xfrm>
          <a:prstGeom prst="ellipse">
            <a:avLst/>
          </a:prstGeom>
          <a:solidFill>
            <a:srgbClr val="2BB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BEA8004-2DFC-723E-A34B-381F472EFEC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97844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FDA737B-CC37-F3C3-E9F9-AF8DF6866E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97844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B97ADD5-D1A3-E68A-8150-440772A9A58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22703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07DCDA4-AF46-DE47-0C3E-F7CC25499D6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22703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DEFC2E0-2711-7360-F31C-554ACA1398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38466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DD69951-03CF-EA76-001A-240C4ED25A5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38466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6F51254-47E9-5DE9-0CF4-8BD62B0A7B2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54229" y="2284738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C4C4789-8068-E82C-9D7A-02E070609C4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954229" y="2877628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648B2AC-3A85-FBF4-9201-AA032DFB69A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97844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9E791E-45E8-765F-C90B-E96259B6B07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97844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E1387DE-202F-ACFB-1FC5-6C02B706748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722703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3100DC2-EAED-5E03-83A5-A6A33D2D765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722703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C91D75D-27B5-8473-557F-06EF3A5D682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338466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751AF44C-AE53-C59F-B3CE-2BAFA94FC6B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38466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71A3B7C-EC5B-BF96-B45E-96C30762934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4229" y="4808976"/>
            <a:ext cx="1628160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64E4834-7783-D364-3B14-51ECAF6BB7E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954229" y="5401866"/>
            <a:ext cx="1628160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pic>
        <p:nvPicPr>
          <p:cNvPr id="69" name="Picture 68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C4640EF-42EB-76E0-FCCE-ACC8A8866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EC98D1-ADAF-466A-92C7-FEB988D4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55509C-288B-1C36-5721-42DB70F4DFF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E12532C-D758-4E93-E519-7F60A9B319BE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16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tegor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17D70C19-11A7-2B5C-DA14-BAC765AF13C9}"/>
              </a:ext>
            </a:extLst>
          </p:cNvPr>
          <p:cNvSpPr/>
          <p:nvPr userDrawn="1"/>
        </p:nvSpPr>
        <p:spPr>
          <a:xfrm>
            <a:off x="5976257" y="0"/>
            <a:ext cx="6215743" cy="6858000"/>
          </a:xfrm>
          <a:prstGeom prst="flowChartProcess">
            <a:avLst/>
          </a:prstGeom>
          <a:solidFill>
            <a:srgbClr val="F2ECE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FA916A-B347-E4C2-08F6-6DF02B2B5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81416" y="1274042"/>
            <a:ext cx="4920034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12EF39-AD08-34E3-5B1B-22DE2469716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81416" y="1866932"/>
            <a:ext cx="4920034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A8C211D-223D-A33C-69C8-B7D16E7F729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681416" y="3064002"/>
            <a:ext cx="4920034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2AE71B-3EE3-C620-0FFB-E9C73C78C6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81416" y="3656892"/>
            <a:ext cx="4920034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6C72B7C-9943-12C3-4DD1-C3BB7C0E80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81416" y="4831103"/>
            <a:ext cx="4920034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17CEE81-A341-B2D2-7785-BF480E5E95C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681416" y="5423993"/>
            <a:ext cx="4920034" cy="1015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pic>
        <p:nvPicPr>
          <p:cNvPr id="36" name="Picture 3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B606B04-F159-99F7-05AE-403C06856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7" name="Chart Placeholder 15">
            <a:extLst>
              <a:ext uri="{FF2B5EF4-FFF2-40B4-BE49-F238E27FC236}">
                <a16:creationId xmlns:a16="http://schemas.microsoft.com/office/drawing/2014/main" id="{B09018B0-F93D-C693-B77E-63DE1701B68C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85775" y="1412875"/>
            <a:ext cx="4410075" cy="4692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91F31B-97F7-2B24-E3CE-B67781BF7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FDFC2E-61D9-1276-8473-D06D5957BA79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69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2E7E3858-40D7-E5A6-7F27-9AFD35B885A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66699" y="1266825"/>
            <a:ext cx="11287125" cy="4743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A15D550-8329-77D6-809E-BCD1DF929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F95F16-3C69-2265-A921-673B57FB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738328-90C3-33B7-A6B2-7F62108D9EAD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079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tegorie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A02C2B-1C9B-CCC0-ECEB-C47FAE20E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6624" y="1272264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16FDA5E-12ED-D460-C3B9-7475E641B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6624" y="1615337"/>
            <a:ext cx="6070122" cy="1131449"/>
          </a:xfrm>
          <a:prstGeom prst="rect">
            <a:avLst/>
          </a:prstGeom>
        </p:spPr>
        <p:txBody>
          <a:bodyPr/>
          <a:lstStyle>
            <a:lvl1pPr marL="221760" indent="-221760">
              <a:lnSpc>
                <a:spcPct val="125000"/>
              </a:lnSpc>
              <a:spcBef>
                <a:spcPts val="379"/>
              </a:spcBef>
              <a:buClr>
                <a:srgbClr val="2BBC2B"/>
              </a:buClr>
              <a:buSzPct val="125000"/>
              <a:defRPr sz="1698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3521" indent="-221760">
              <a:buClr>
                <a:schemeClr val="accent1"/>
              </a:buClr>
              <a:buSzPct val="125000"/>
              <a:buFont typeface="System Font Regular"/>
              <a:buChar char="–"/>
              <a:defRPr sz="1455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SzPct val="100000"/>
              <a:defRPr sz="1213">
                <a:solidFill>
                  <a:schemeClr val="tx1"/>
                </a:solidFill>
              </a:defRPr>
            </a:lvl3pPr>
            <a:lvl4pPr>
              <a:defRPr>
                <a:solidFill>
                  <a:srgbClr val="4C4D4F"/>
                </a:solidFill>
              </a:defRPr>
            </a:lvl4pPr>
            <a:lvl5pPr>
              <a:defRPr>
                <a:solidFill>
                  <a:srgbClr val="4C4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1738C69-76FD-D184-0B70-1A217EF7C7C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5353235" y="2990490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i="0" cap="all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CAB9D94-AAC6-F175-0F61-4AAF734B2F0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362168" y="4701784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i="0" cap="all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859558D-6B6C-3CEA-BD18-9742611CCD5E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5356624" y="3331053"/>
            <a:ext cx="6070122" cy="1131449"/>
          </a:xfrm>
          <a:prstGeom prst="rect">
            <a:avLst/>
          </a:prstGeom>
        </p:spPr>
        <p:txBody>
          <a:bodyPr/>
          <a:lstStyle>
            <a:lvl1pPr marL="221760" indent="-221760">
              <a:lnSpc>
                <a:spcPct val="125000"/>
              </a:lnSpc>
              <a:spcBef>
                <a:spcPts val="379"/>
              </a:spcBef>
              <a:buClr>
                <a:srgbClr val="2BBC2B"/>
              </a:buClr>
              <a:buSzPct val="125000"/>
              <a:defRPr sz="1698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3521" indent="-221760">
              <a:buClr>
                <a:schemeClr val="accent1"/>
              </a:buClr>
              <a:buSzPct val="125000"/>
              <a:buFont typeface="System Font Regular"/>
              <a:buChar char="–"/>
              <a:defRPr sz="1455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SzPct val="100000"/>
              <a:defRPr sz="1213">
                <a:solidFill>
                  <a:schemeClr val="tx1"/>
                </a:solidFill>
              </a:defRPr>
            </a:lvl3pPr>
            <a:lvl4pPr>
              <a:defRPr>
                <a:solidFill>
                  <a:srgbClr val="4C4D4F"/>
                </a:solidFill>
              </a:defRPr>
            </a:lvl4pPr>
            <a:lvl5pPr>
              <a:defRPr>
                <a:solidFill>
                  <a:srgbClr val="4C4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3209105-B08D-48E0-E190-C32FBC5CEE7D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5356624" y="5044195"/>
            <a:ext cx="6070122" cy="1131449"/>
          </a:xfrm>
          <a:prstGeom prst="rect">
            <a:avLst/>
          </a:prstGeom>
        </p:spPr>
        <p:txBody>
          <a:bodyPr/>
          <a:lstStyle>
            <a:lvl1pPr marL="221760" indent="-221760">
              <a:lnSpc>
                <a:spcPct val="125000"/>
              </a:lnSpc>
              <a:spcBef>
                <a:spcPts val="379"/>
              </a:spcBef>
              <a:buClr>
                <a:srgbClr val="2BBC2B"/>
              </a:buClr>
              <a:buSzPct val="125000"/>
              <a:defRPr sz="1698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3521" indent="-221760">
              <a:buClr>
                <a:schemeClr val="accent1"/>
              </a:buClr>
              <a:buSzPct val="125000"/>
              <a:buFont typeface="System Font Regular"/>
              <a:buChar char="–"/>
              <a:defRPr sz="1455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buSzPct val="100000"/>
              <a:defRPr sz="1213">
                <a:solidFill>
                  <a:schemeClr val="tx1"/>
                </a:solidFill>
              </a:defRPr>
            </a:lvl3pPr>
            <a:lvl4pPr>
              <a:defRPr>
                <a:solidFill>
                  <a:srgbClr val="4C4D4F"/>
                </a:solidFill>
              </a:defRPr>
            </a:lvl4pPr>
            <a:lvl5pPr>
              <a:defRPr>
                <a:solidFill>
                  <a:srgbClr val="4C4D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E0A17BDB-4B6F-7AD0-AE8C-3238A8978FB5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85775" y="1412875"/>
            <a:ext cx="4410075" cy="4692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7" name="Picture 1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90C8C73-78EA-46FE-00E8-C409C636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817BC6-1D3C-CBB5-8F82-78C059AF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995782-05D4-E0C6-CD0E-F711BBB84889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87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3">
            <a:extLst>
              <a:ext uri="{FF2B5EF4-FFF2-40B4-BE49-F238E27FC236}">
                <a16:creationId xmlns:a16="http://schemas.microsoft.com/office/drawing/2014/main" id="{E7A9A8A3-48D2-25AA-21FE-2E48F51DB1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4AF90FDF-4041-7E45-3FE3-B3BA004D5D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A02A1DCB-3F39-FAF3-F958-265D986F46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A40F561A-1C88-222C-49D6-FBACCF719DF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71A78961-67B4-88CF-E62D-DF0242ED90A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A3115FD7-0164-4C2F-13EC-75A905C18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76811E2E-04E0-854B-4C0D-F8DFD7DD84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F556749F-2008-414E-6051-8C3BB370F4D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78824"/>
            </a:srgb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A50289D-393F-2655-5716-84FDA7F8F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2D6E200-9871-E211-75BD-590AF58C902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77001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92CB3B3-6F03-9597-5874-ABFBB33961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39086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76951C6-CF2C-6709-4054-37674CB849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88685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1958262-3212-663F-B1B8-C34B609069A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04276" y="5346562"/>
            <a:ext cx="1928123" cy="404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8CFA5-70A6-4BA7-EE49-EF22798C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5A1E61-1BC9-9D0F-DC98-87C8D8683704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500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0C26FC79-B126-2CD4-67D2-AA54B80AC6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650517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48024990-70F3-900B-594E-47EF8C0D74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220D223E-D79B-2040-6D0E-85FB7EE879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656748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FC827599-7E0D-39C5-FCF8-25AAF2C8C77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3D5F4A9F-A64B-AEFB-9CA2-5210C838A8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662979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B9BD1259-E00B-0FAB-1B37-589E4EB1EF5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0534756-0AC0-39FB-03C1-0B947B5C6B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669209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45">
            <a:extLst>
              <a:ext uri="{FF2B5EF4-FFF2-40B4-BE49-F238E27FC236}">
                <a16:creationId xmlns:a16="http://schemas.microsoft.com/office/drawing/2014/main" id="{8861CBD6-B733-170A-DB34-2C673E3A9DE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66440CB9-6025-1774-C7C0-72F939D9D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4221285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48">
            <a:extLst>
              <a:ext uri="{FF2B5EF4-FFF2-40B4-BE49-F238E27FC236}">
                <a16:creationId xmlns:a16="http://schemas.microsoft.com/office/drawing/2014/main" id="{97DB1FDF-B462-1F14-60B3-0A4C10FFB05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13632726-C27F-2CA8-93B4-B73367EEB3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4218973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51">
            <a:extLst>
              <a:ext uri="{FF2B5EF4-FFF2-40B4-BE49-F238E27FC236}">
                <a16:creationId xmlns:a16="http://schemas.microsoft.com/office/drawing/2014/main" id="{A4F24F4F-ED93-B9A9-4A79-00F3B040FC7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1EE28B73-0718-8CE6-0627-F7F7B1CA76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4220129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52">
            <a:extLst>
              <a:ext uri="{FF2B5EF4-FFF2-40B4-BE49-F238E27FC236}">
                <a16:creationId xmlns:a16="http://schemas.microsoft.com/office/drawing/2014/main" id="{164850C7-D907-343A-D81F-C467AC3E2E3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F269B3-558B-3ED0-9CC5-B18E026F5B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4222440"/>
            <a:ext cx="2000530" cy="1612167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53">
            <a:extLst>
              <a:ext uri="{FF2B5EF4-FFF2-40B4-BE49-F238E27FC236}">
                <a16:creationId xmlns:a16="http://schemas.microsoft.com/office/drawing/2014/main" id="{A975BCDF-E95F-7C0D-567E-4081684AC5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rgbClr val="2BBC2B">
              <a:alpha val="69804"/>
            </a:srgb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4376A5B-241F-E2B9-4EFB-3D5CCC3F63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63EA9-3312-8E92-B630-37D85451EC1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185313" y="3565934"/>
            <a:ext cx="190536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93F7CE-51D6-EE2A-A8FD-E51772CBC99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744903" y="3586710"/>
            <a:ext cx="189387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B9F498-87D1-693B-28D1-BFFEC49B01B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92480" y="3558526"/>
            <a:ext cx="189387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3AB586-A553-3129-43FC-BB90293662D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843861" y="3565934"/>
            <a:ext cx="1890065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E8CB46-2BAE-3A57-23AD-254C8755A6E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196803" y="6132501"/>
            <a:ext cx="1893870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E9B3F5-6A1A-9EB9-948A-773AB03CE91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44903" y="6115819"/>
            <a:ext cx="1893869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9C7398-B3DF-97C9-F34C-48C81F6E7BC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58226" y="6115818"/>
            <a:ext cx="1928123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F32935-D6C8-1F0E-28CE-A96AC77F23E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805803" y="6115818"/>
            <a:ext cx="1928123" cy="250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050" b="0" cap="all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4A6F5C-1A52-B3DB-EE64-FFE6BDA7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869721-06E5-8023-0D65-9202F63C335D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656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bg>
      <p:bgPr>
        <a:solidFill>
          <a:schemeClr val="bg2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87D01DD-54A4-D428-8F0A-78D1328A05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6224" y="1954478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CA100C3-093F-1DCD-8467-238AD16F2FA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156224" y="2236907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191CC0-624B-4AFA-3EAF-4E3CA4671852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2156224" y="2956402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4BF18C0-95EB-E606-891F-0FEDF816398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156224" y="3238831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591116-169B-4EEE-A84A-C4A8588A3F9B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2156224" y="3922778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F82F022-DD8C-C1DC-C880-378AB3DFE07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56224" y="4205207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F673805-EB16-B5DE-3F98-6A6B3CF590F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2156224" y="4829748"/>
            <a:ext cx="6072894" cy="2824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98" b="1" cap="all" baseline="0">
                <a:solidFill>
                  <a:srgbClr val="2BBC2B"/>
                </a:solidFill>
              </a:defRPr>
            </a:lvl1pPr>
            <a:lvl2pPr marL="249558" indent="0">
              <a:buNone/>
              <a:defRPr sz="1091" b="1"/>
            </a:lvl2pPr>
            <a:lvl3pPr marL="499116" indent="0">
              <a:buNone/>
              <a:defRPr sz="982" b="1"/>
            </a:lvl3pPr>
            <a:lvl4pPr marL="748674" indent="0">
              <a:buNone/>
              <a:defRPr sz="873" b="1"/>
            </a:lvl4pPr>
            <a:lvl5pPr marL="998232" indent="0">
              <a:buNone/>
              <a:defRPr sz="873" b="1"/>
            </a:lvl5pPr>
            <a:lvl6pPr marL="1247790" indent="0">
              <a:buNone/>
              <a:defRPr sz="873" b="1"/>
            </a:lvl6pPr>
            <a:lvl7pPr marL="1497348" indent="0">
              <a:buNone/>
              <a:defRPr sz="873" b="1"/>
            </a:lvl7pPr>
            <a:lvl8pPr marL="1746906" indent="0">
              <a:buNone/>
              <a:defRPr sz="873" b="1"/>
            </a:lvl8pPr>
            <a:lvl9pPr marL="1996463" indent="0">
              <a:buNone/>
              <a:defRPr sz="873" b="1"/>
            </a:lvl9pPr>
          </a:lstStyle>
          <a:p>
            <a:pPr lvl="0"/>
            <a:r>
              <a:rPr lang="en-US" err="1"/>
              <a:t>dATE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EB836C9-9B32-852A-BDB3-F3EA213B0BB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6224" y="5112177"/>
            <a:ext cx="6072894" cy="4015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cap="none" baseline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endParaRPr lang="en-US"/>
          </a:p>
        </p:txBody>
      </p:sp>
      <p:pic>
        <p:nvPicPr>
          <p:cNvPr id="16" name="Picture 15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EDB2A17-E932-51F3-11EB-50E1DC817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6300C0-E38F-FB0F-CBD9-CC88F59A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52559A-64DB-8360-4D5F-1D52405D07AF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586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font, graphics, screenshot&#10;&#10;Description automatically generated">
            <a:extLst>
              <a:ext uri="{FF2B5EF4-FFF2-40B4-BE49-F238E27FC236}">
                <a16:creationId xmlns:a16="http://schemas.microsoft.com/office/drawing/2014/main" id="{50F38980-6A39-15C9-159C-AD9D47739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19" y="2688334"/>
            <a:ext cx="8594361" cy="1481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A32089-F4C9-5D8D-B4C2-ED72230232BD}"/>
              </a:ext>
            </a:extLst>
          </p:cNvPr>
          <p:cNvSpPr txBox="1"/>
          <p:nvPr userDrawn="1"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tx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tx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66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3">
          <p15:clr>
            <a:srgbClr val="FBAE40"/>
          </p15:clr>
        </p15:guide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3E3126E-794B-18B6-97B3-643DB1D39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19" y="2688334"/>
            <a:ext cx="8594361" cy="148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5CB790-DF6D-59EB-574C-845F595F3A0F}"/>
              </a:ext>
            </a:extLst>
          </p:cNvPr>
          <p:cNvSpPr txBox="1"/>
          <p:nvPr userDrawn="1"/>
        </p:nvSpPr>
        <p:spPr>
          <a:xfrm>
            <a:off x="96955" y="6540500"/>
            <a:ext cx="18268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>
                    <a:alpha val="2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© CNSI/Kepro. All Rights Reserved.</a:t>
            </a:r>
            <a:endParaRPr lang="en-US" sz="800">
              <a:solidFill>
                <a:schemeClr val="bg1">
                  <a:alpha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2437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3">
          <p15:clr>
            <a:srgbClr val="FBAE40"/>
          </p15:clr>
        </p15:guide>
        <p15:guide id="2" pos="2926">
          <p15:clr>
            <a:srgbClr val="FBAE40"/>
          </p15:clr>
        </p15:guide>
        <p15:guide id="3" pos="50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DFE801-AC51-B9CF-81F7-62997BD4B3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8375" y="3136439"/>
            <a:ext cx="10255250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100" b="1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2EA75D-D5B7-7B76-CFC0-99C4BF306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76" y="2556926"/>
            <a:ext cx="10255250" cy="49901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2319" b="1" i="0" cap="all" spc="109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494" indent="0">
              <a:buNone/>
              <a:defRPr sz="1091">
                <a:solidFill>
                  <a:schemeClr val="tx1">
                    <a:tint val="75000"/>
                  </a:schemeClr>
                </a:solidFill>
              </a:defRPr>
            </a:lvl2pPr>
            <a:lvl3pPr marL="498988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3pPr>
            <a:lvl4pPr marL="74848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4pPr>
            <a:lvl5pPr marL="997976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5pPr>
            <a:lvl6pPr marL="1247470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6pPr>
            <a:lvl7pPr marL="1496964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7pPr>
            <a:lvl8pPr marL="1746458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8pPr>
            <a:lvl9pPr marL="199595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3F68B38-F8B3-D5CC-76F9-E512046BA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0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DFE801-AC51-B9CF-81F7-62997BD4B3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8375" y="3055938"/>
            <a:ext cx="10255250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100" b="1">
                <a:solidFill>
                  <a:schemeClr val="accent3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732543-D9E6-7CB5-033C-42A275247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376" y="2529218"/>
            <a:ext cx="10255250" cy="49901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2319" b="1" i="0" cap="all" spc="109" baseline="0">
                <a:solidFill>
                  <a:srgbClr val="2BBC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49494" indent="0">
              <a:buNone/>
              <a:defRPr sz="1091">
                <a:solidFill>
                  <a:schemeClr val="tx1">
                    <a:tint val="75000"/>
                  </a:schemeClr>
                </a:solidFill>
              </a:defRPr>
            </a:lvl2pPr>
            <a:lvl3pPr marL="498988" indent="0">
              <a:buNone/>
              <a:defRPr sz="982">
                <a:solidFill>
                  <a:schemeClr val="tx1">
                    <a:tint val="75000"/>
                  </a:schemeClr>
                </a:solidFill>
              </a:defRPr>
            </a:lvl3pPr>
            <a:lvl4pPr marL="74848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4pPr>
            <a:lvl5pPr marL="997976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5pPr>
            <a:lvl6pPr marL="1247470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6pPr>
            <a:lvl7pPr marL="1496964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7pPr>
            <a:lvl8pPr marL="1746458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8pPr>
            <a:lvl9pPr marL="1995952" indent="0">
              <a:buNone/>
              <a:defRPr sz="8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E5E1D74-5594-928F-1021-F5C5C0FC5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2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C65AB26-1C97-744B-7666-4374636E7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610853" y="0"/>
            <a:ext cx="95811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8C57-AE07-BDC6-7214-23A05368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7E0D0-B53A-8CD4-6244-3E12C4B17EE0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2A38C6A-305B-19C7-1EAC-DA37C29ECF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262" y="1501817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6AE4E6-A340-4F0E-CCC7-751F8F41EC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9357" y="1492292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442593E-E542-57DB-90E2-01210B391C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9356" y="1895937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67B5658-9ABC-FBC0-A599-F5909B1CED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262" y="2335106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98A881-1402-A64E-04BE-6E6CE56251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9357" y="2325581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25CBC52-03E4-0BAF-F79D-EA561AFCC1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9356" y="272922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48D5065-09D8-18AA-14E2-FBC575702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262" y="3179180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3E1096E-75D3-E1C6-584B-EFED196CB2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69357" y="3169655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F79FA9C-1822-249C-D432-0A7B1CED81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9356" y="3573300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AED218-AF5A-E5D4-EE8A-177CA0305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8262" y="4023254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9D3AEA3-6E6B-A2CE-0BD1-C948DF8DCB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9357" y="4013729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6C24CD-25C2-E27D-06BD-895B4ECA4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9356" y="4417374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8D84DA-8A77-6611-E994-FC7834EF9E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8262" y="4878334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1742AAC-CABB-5F30-0E8C-C9A7D2B3E7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69357" y="4868809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BA57B17-3E33-4290-44B1-B26252E167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69356" y="5272454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DF9321E-A7C7-8AA7-22F6-E43EF2C537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8261" y="5733414"/>
            <a:ext cx="538795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Time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107574D-9D33-7871-0ADF-ED9E1303143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69356" y="5723889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228F256-6CD2-02EC-021A-C1F5F29B3A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69355" y="6127534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33562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4B903792-0E62-5C49-D119-F9EDD7FE3688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3533" y="3020825"/>
            <a:ext cx="809195" cy="2129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B2E3B74-81E8-1E59-C256-48009B2BEF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533" y="3286828"/>
            <a:ext cx="1935843" cy="218963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buClr>
                <a:srgbClr val="2BBC2B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 1</a:t>
            </a:r>
          </a:p>
          <a:p>
            <a:r>
              <a:rPr lang="en-US"/>
              <a:t>Topic 2</a:t>
            </a:r>
          </a:p>
          <a:p>
            <a:r>
              <a:rPr lang="en-US"/>
              <a:t>Topic 3</a:t>
            </a:r>
          </a:p>
          <a:p>
            <a:r>
              <a:rPr lang="en-US"/>
              <a:t>Topic 4</a:t>
            </a:r>
          </a:p>
          <a:p>
            <a:r>
              <a:rPr lang="en-US"/>
              <a:t>Topic 5</a:t>
            </a:r>
          </a:p>
          <a:p>
            <a:r>
              <a:rPr lang="en-US"/>
              <a:t>Topic 6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2FCE6E2-8A78-E56E-3CC5-DDDB3832A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0873" y="3020825"/>
            <a:ext cx="1435127" cy="2129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ATTENDEES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DF56DE9-ED41-3FBA-9B32-8AEBC28664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0873" y="3286828"/>
            <a:ext cx="1935843" cy="218963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>
              <a:buClr>
                <a:srgbClr val="2BBC2B"/>
              </a:buClr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Speaker 1</a:t>
            </a:r>
          </a:p>
          <a:p>
            <a:r>
              <a:rPr lang="en-US"/>
              <a:t>Speaker 2</a:t>
            </a:r>
          </a:p>
          <a:p>
            <a:r>
              <a:rPr lang="en-US"/>
              <a:t>Speaker 3 </a:t>
            </a:r>
          </a:p>
          <a:p>
            <a:r>
              <a:rPr lang="en-US"/>
              <a:t>Speaker 4</a:t>
            </a:r>
          </a:p>
          <a:p>
            <a:r>
              <a:rPr lang="en-US"/>
              <a:t>Speaker 5</a:t>
            </a:r>
          </a:p>
          <a:p>
            <a:r>
              <a:rPr lang="en-US"/>
              <a:t>Speaker 6</a:t>
            </a: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E58027F-BACB-8F0B-8677-17CAC07D1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669A6C-7B48-CF1D-199E-D34CBD25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50219-9830-1CE8-FEA3-1CA2A360D321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98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3">
            <a:extLst>
              <a:ext uri="{FF2B5EF4-FFF2-40B4-BE49-F238E27FC236}">
                <a16:creationId xmlns:a16="http://schemas.microsoft.com/office/drawing/2014/main" id="{5711D604-67EE-74ED-FEF0-F527F4C37879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6114717-03AF-697E-1A65-C2591564E8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038" y="2034014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58CC38-4F3D-CE49-BA90-7417E6527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2351" y="2024075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391B08-5358-F8B0-6C1A-0D23896E21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2350" y="2378025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54D78EF-DC55-0B13-9BE2-81603ACCAB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1237" y="2954835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606BAB-C895-3FFD-200B-E290C5DCD0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76550" y="294489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4ECEC8A-FE5C-A8AB-20E9-BD7302321C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6549" y="329884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50BE0F4-C620-61BE-C6EF-A7481F6865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30414" y="3895945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30BB8B2-93C7-0F35-0324-25DA29FB35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75727" y="388600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7BCE8C1-C399-E7AB-6295-294372A838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726" y="4239956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9E4CE2B7-38CC-ED7E-7BE4-4FF5FF38B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20475" y="4780520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688B7A79-2113-38DD-4F6F-D3A9FD9977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65788" y="4770581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BDEBA28-A70E-6F13-8E65-61D8146839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65787" y="5124531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7B9722D-9E97-4EBB-780A-A028EC8C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43378" y="2017451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1561103-1FDD-4B7A-575D-83DF8530DE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8691" y="2007512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DC6DCB2-C02C-42A1-0D5C-0470E11E72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88690" y="2361462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A359274-5793-BA3A-B1ED-08FB5D6CD1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7577" y="2938272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905ECF4-D4AF-7BC7-F88B-40F38E335D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82890" y="292833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9C4563A-02A2-7293-20C0-1A5510302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82889" y="328228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33FAAC2-136D-05BE-7B20-B8E47B70F6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36754" y="3879382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C8C68254-A260-6CFF-393D-C39E5E0CF1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82067" y="386944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2B38EA1-5F83-487F-4282-51847E8FBC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82066" y="4223393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80626E1-06E4-B320-E33E-0DD8E1E688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26815" y="4763957"/>
            <a:ext cx="739511" cy="2249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2BBC2B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00:00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6812367-D7C2-38F8-9A08-4849CCB9816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2128" y="4754018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Topic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1CF6663A-724A-1A82-C9AF-31F60FA8A9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72127" y="5107968"/>
            <a:ext cx="1935843" cy="260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  <a:lvl2pPr marL="221761" indent="0">
              <a:buNone/>
              <a:defRPr/>
            </a:lvl2pPr>
          </a:lstStyle>
          <a:p>
            <a:r>
              <a:rPr lang="en-US"/>
              <a:t>Presenter</a:t>
            </a:r>
          </a:p>
        </p:txBody>
      </p:sp>
      <p:pic>
        <p:nvPicPr>
          <p:cNvPr id="5" name="Picture 4" descr="A green tri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3A9555C-AB4C-7329-F6EB-24B87F855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8749" y="6455270"/>
            <a:ext cx="323521" cy="2582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E6CDBB-044A-A9DF-1844-FE37CF26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03753"/>
            <a:ext cx="11410949" cy="52109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698DD6-A4A1-3EA5-A20F-E9F3CF08A5FB}"/>
              </a:ext>
            </a:extLst>
          </p:cNvPr>
          <p:cNvCxnSpPr>
            <a:cxnSpLocks/>
          </p:cNvCxnSpPr>
          <p:nvPr userDrawn="1"/>
        </p:nvCxnSpPr>
        <p:spPr>
          <a:xfrm>
            <a:off x="266700" y="1034939"/>
            <a:ext cx="1340757" cy="0"/>
          </a:xfrm>
          <a:prstGeom prst="line">
            <a:avLst/>
          </a:prstGeom>
          <a:ln w="38100">
            <a:solidFill>
              <a:srgbClr val="2BB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843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userDrawn="1">
          <p15:clr>
            <a:srgbClr val="FBAE40"/>
          </p15:clr>
        </p15:guide>
        <p15:guide id="4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EC2F1-9FB9-7F98-6E63-1AC1DE95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31461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F9EE16C-F3B1-4C84-1437-D8093AD38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188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722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64" r:id="rId2"/>
    <p:sldLayoutId id="2147483712" r:id="rId3"/>
    <p:sldLayoutId id="2147483743" r:id="rId4"/>
  </p:sldLayoutIdLst>
  <p:hf sldNum="0" hd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chemeClr val="accent1"/>
        </a:buClr>
        <a:buSzPct val="125000"/>
        <a:buFont typeface="Arial" panose="020B0604020202020204" pitchFamily="34" charset="0"/>
        <a:buChar char="•"/>
        <a:defRPr sz="1698" b="0" i="0" kern="1200">
          <a:solidFill>
            <a:srgbClr val="4C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352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25000"/>
        <a:buFont typeface="System Font Regular"/>
        <a:buChar char="–"/>
        <a:defRPr sz="1455" b="0" i="0" kern="1200">
          <a:solidFill>
            <a:srgbClr val="4C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6528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213" b="0" i="0" kern="1200">
          <a:solidFill>
            <a:srgbClr val="4C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704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91" b="0" i="0" kern="1200">
          <a:solidFill>
            <a:srgbClr val="4C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0880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091" b="0" i="0" kern="1200">
          <a:solidFill>
            <a:srgbClr val="4C4D4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667">
          <p15:clr>
            <a:srgbClr val="F26B43"/>
          </p15:clr>
        </p15:guide>
        <p15:guide id="3" userDrawn="1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8" orient="horz" pos="6412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EC2F1-9FB9-7F98-6E63-1AC1DE95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31461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97C81-0D17-B71C-089B-A09B248D9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188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58337B-C747-6203-10D3-8868D201AF68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sldNum="0" hd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69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352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45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6528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21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704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0880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12667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7" orient="horz" pos="713">
          <p15:clr>
            <a:srgbClr val="F26B43"/>
          </p15:clr>
        </p15:guide>
        <p15:guide id="8" orient="horz" pos="6412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EC2F1-9FB9-7F98-6E63-1AC1DE95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31461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70A908-85A7-C758-E604-3F34ED094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188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9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69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352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25000"/>
        <a:buFont typeface="System Font Regular"/>
        <a:buChar char="–"/>
        <a:defRPr sz="145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6528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21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704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0880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12667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7" orient="horz" pos="713">
          <p15:clr>
            <a:srgbClr val="F26B43"/>
          </p15:clr>
        </p15:guide>
        <p15:guide id="8" orient="horz" pos="64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EC2F1-9FB9-7F98-6E63-1AC1DE95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31461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F77D8A6-8D09-0708-ED79-1402B93D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188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46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</p:sldLayoutIdLst>
  <p:hf sldNum="0" hd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69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352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45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6528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00000"/>
        <a:buFont typeface="Courier New" panose="02070309020205020404" pitchFamily="49" charset="0"/>
        <a:buChar char="o"/>
        <a:defRPr sz="121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704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0880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12667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8" orient="horz" pos="64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EC2F1-9FB9-7F98-6E63-1AC1DE95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31461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6369FAF-0CD5-8611-6FB3-DBA04B9A4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188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E836BC2-21E3-DE5F-A44F-58FA31F45D41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46" r:id="rId2"/>
    <p:sldLayoutId id="2147483747" r:id="rId3"/>
    <p:sldLayoutId id="2147483792" r:id="rId4"/>
    <p:sldLayoutId id="2147483748" r:id="rId5"/>
    <p:sldLayoutId id="2147483755" r:id="rId6"/>
    <p:sldLayoutId id="2147483795" r:id="rId7"/>
    <p:sldLayoutId id="2147483796" r:id="rId8"/>
  </p:sldLayoutIdLst>
  <p:hf sldNum="0" hd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69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352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25000"/>
        <a:buFont typeface="System Font Regular"/>
        <a:buChar char="–"/>
        <a:defRPr sz="145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6528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21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704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0880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667">
          <p15:clr>
            <a:srgbClr val="F26B43"/>
          </p15:clr>
        </p15:guide>
        <p15:guide id="3" userDrawn="1">
          <p15:clr>
            <a:srgbClr val="F26B43"/>
          </p15:clr>
        </p15:guide>
        <p15:guide id="4" pos="11875">
          <p15:clr>
            <a:srgbClr val="F26B43"/>
          </p15:clr>
        </p15:guide>
        <p15:guide id="6" orient="horz" pos="7125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64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E03416-7BB9-EBD8-35C3-E1F793446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22424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BF7826E-588B-70E9-DA4D-66C7F26E3619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3965B71-6579-7D2C-A756-E4C236B1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31461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06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93" r:id="rId3"/>
    <p:sldLayoutId id="2147483790" r:id="rId4"/>
    <p:sldLayoutId id="2147483741" r:id="rId5"/>
    <p:sldLayoutId id="2147483742" r:id="rId6"/>
  </p:sldLayoutIdLst>
  <p:hf sldNum="0" hd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69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352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25000"/>
        <a:buFont typeface="System Font Regular"/>
        <a:buChar char="–"/>
        <a:defRPr sz="145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6528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21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704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0880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667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8" orient="horz" pos="6412">
          <p15:clr>
            <a:srgbClr val="F26B43"/>
          </p15:clr>
        </p15:guide>
        <p15:guide id="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006EBC-428C-D6C3-CF19-3C19FC528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188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8E5DF5-5EB3-007E-E54B-78BDEC37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31461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5051068-54CD-6A75-06AF-951F3B8F2BD3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6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2" r:id="rId3"/>
  </p:sldLayoutIdLst>
  <p:hf sldNum="0" hd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69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352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45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6528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00000"/>
        <a:buFont typeface="Courier New" panose="02070309020205020404" pitchFamily="49" charset="0"/>
        <a:buChar char="o"/>
        <a:defRPr sz="121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704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0880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667">
          <p15:clr>
            <a:srgbClr val="F26B43"/>
          </p15:clr>
        </p15:guide>
        <p15:guide id="3" userDrawn="1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8" orient="horz" pos="641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011592E-CC9A-0151-8AE9-E9CFD932F623}"/>
              </a:ext>
            </a:extLst>
          </p:cNvPr>
          <p:cNvSpPr txBox="1">
            <a:spLocks/>
          </p:cNvSpPr>
          <p:nvPr userDrawn="1"/>
        </p:nvSpPr>
        <p:spPr>
          <a:xfrm>
            <a:off x="266699" y="431461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99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3F3F94-58E9-1390-C3E0-391DA30A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667" y="122424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C2842C3-79D4-67CC-1851-4940EEDB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7" y="583861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653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66" r:id="rId2"/>
    <p:sldLayoutId id="2147483751" r:id="rId3"/>
    <p:sldLayoutId id="2147483761" r:id="rId4"/>
    <p:sldLayoutId id="2147483765" r:id="rId5"/>
    <p:sldLayoutId id="2147483767" r:id="rId6"/>
    <p:sldLayoutId id="2147483768" r:id="rId7"/>
    <p:sldLayoutId id="2147483769" r:id="rId8"/>
    <p:sldLayoutId id="2147483771" r:id="rId9"/>
    <p:sldLayoutId id="2147483794" r:id="rId10"/>
    <p:sldLayoutId id="2147483773" r:id="rId11"/>
    <p:sldLayoutId id="2147483774" r:id="rId12"/>
    <p:sldLayoutId id="2147483775" r:id="rId13"/>
  </p:sldLayoutIdLst>
  <p:hf sldNum="0" hd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69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352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45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6528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21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704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0880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667">
          <p15:clr>
            <a:srgbClr val="F26B43"/>
          </p15:clr>
        </p15:guide>
        <p15:guide id="3" userDrawn="1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8" orient="horz" pos="641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011592E-CC9A-0151-8AE9-E9CFD932F623}"/>
              </a:ext>
            </a:extLst>
          </p:cNvPr>
          <p:cNvSpPr txBox="1">
            <a:spLocks/>
          </p:cNvSpPr>
          <p:nvPr userDrawn="1"/>
        </p:nvSpPr>
        <p:spPr>
          <a:xfrm>
            <a:off x="266699" y="431461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99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9911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5B03F8C-D6B5-72B4-DECA-14ECB824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321368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FE557B3-37DC-2AD2-3FD9-FC3B27C15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188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4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sldNum="0" hd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69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352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25000"/>
        <a:buFont typeface="System Font Regular"/>
        <a:buChar char="–"/>
        <a:defRPr sz="145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6528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21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704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0880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667">
          <p15:clr>
            <a:srgbClr val="F26B43"/>
          </p15:clr>
        </p15:guide>
        <p15:guide id="3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8" orient="horz" pos="641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011592E-CC9A-0151-8AE9-E9CFD932F623}"/>
              </a:ext>
            </a:extLst>
          </p:cNvPr>
          <p:cNvSpPr txBox="1">
            <a:spLocks/>
          </p:cNvSpPr>
          <p:nvPr userDrawn="1"/>
        </p:nvSpPr>
        <p:spPr>
          <a:xfrm>
            <a:off x="266699" y="431461"/>
            <a:ext cx="11410949" cy="521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99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9911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5B03F8C-D6B5-72B4-DECA-14ECB824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43822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3662A9C-A31B-A4C4-C93B-1DAB4E7AB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188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7D07A4-2B9B-5B2D-7061-406942AC97BA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8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</p:sldLayoutIdLst>
  <p:hf sldNum="0" hd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69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352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25000"/>
        <a:buFont typeface="System Font Regular"/>
        <a:buChar char="–"/>
        <a:defRPr sz="145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6528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21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704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0880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667">
          <p15:clr>
            <a:srgbClr val="F26B43"/>
          </p15:clr>
        </p15:guide>
        <p15:guide id="3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8" orient="horz" pos="641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B09AF0B-B168-E14D-97A6-47D7131E2842}"/>
              </a:ext>
            </a:extLst>
          </p:cNvPr>
          <p:cNvSpPr/>
          <p:nvPr userDrawn="1"/>
        </p:nvSpPr>
        <p:spPr>
          <a:xfrm>
            <a:off x="2267030" y="3465"/>
            <a:ext cx="9924966" cy="6854535"/>
          </a:xfrm>
          <a:custGeom>
            <a:avLst/>
            <a:gdLst/>
            <a:ahLst/>
            <a:cxnLst/>
            <a:rect l="l" t="t" r="r" b="b"/>
            <a:pathLst>
              <a:path w="16365855" h="12560300">
                <a:moveTo>
                  <a:pt x="11251593" y="8877300"/>
                </a:moveTo>
                <a:lnTo>
                  <a:pt x="5935564" y="8877300"/>
                </a:lnTo>
                <a:lnTo>
                  <a:pt x="5593589" y="8966200"/>
                </a:lnTo>
                <a:lnTo>
                  <a:pt x="5544944" y="8991600"/>
                </a:lnTo>
                <a:lnTo>
                  <a:pt x="5254214" y="9067800"/>
                </a:lnTo>
                <a:lnTo>
                  <a:pt x="5205953" y="9093200"/>
                </a:lnTo>
                <a:lnTo>
                  <a:pt x="5013479" y="9144000"/>
                </a:lnTo>
                <a:lnTo>
                  <a:pt x="4965505" y="9169400"/>
                </a:lnTo>
                <a:lnTo>
                  <a:pt x="4869734" y="9194800"/>
                </a:lnTo>
                <a:lnTo>
                  <a:pt x="4821937" y="9220200"/>
                </a:lnTo>
                <a:lnTo>
                  <a:pt x="4726526" y="9245600"/>
                </a:lnTo>
                <a:lnTo>
                  <a:pt x="4678911" y="9271000"/>
                </a:lnTo>
                <a:lnTo>
                  <a:pt x="4631602" y="9283700"/>
                </a:lnTo>
                <a:lnTo>
                  <a:pt x="4584398" y="9309100"/>
                </a:lnTo>
                <a:lnTo>
                  <a:pt x="4490302" y="9334500"/>
                </a:lnTo>
                <a:lnTo>
                  <a:pt x="4443412" y="9359900"/>
                </a:lnTo>
                <a:lnTo>
                  <a:pt x="4396628" y="9372600"/>
                </a:lnTo>
                <a:lnTo>
                  <a:pt x="4349950" y="9398000"/>
                </a:lnTo>
                <a:lnTo>
                  <a:pt x="4303379" y="9410700"/>
                </a:lnTo>
                <a:lnTo>
                  <a:pt x="4256915" y="9436100"/>
                </a:lnTo>
                <a:lnTo>
                  <a:pt x="4210559" y="9448800"/>
                </a:lnTo>
                <a:lnTo>
                  <a:pt x="4118171" y="9499600"/>
                </a:lnTo>
                <a:lnTo>
                  <a:pt x="4072140" y="9512300"/>
                </a:lnTo>
                <a:lnTo>
                  <a:pt x="4026219" y="9537700"/>
                </a:lnTo>
                <a:lnTo>
                  <a:pt x="3980408" y="9550400"/>
                </a:lnTo>
                <a:lnTo>
                  <a:pt x="3889117" y="9601200"/>
                </a:lnTo>
                <a:lnTo>
                  <a:pt x="3843638" y="9613900"/>
                </a:lnTo>
                <a:lnTo>
                  <a:pt x="3753016" y="9664700"/>
                </a:lnTo>
                <a:lnTo>
                  <a:pt x="3707874" y="9677400"/>
                </a:lnTo>
                <a:lnTo>
                  <a:pt x="3617929" y="9728200"/>
                </a:lnTo>
                <a:lnTo>
                  <a:pt x="3573127" y="9740900"/>
                </a:lnTo>
                <a:lnTo>
                  <a:pt x="3395069" y="9842500"/>
                </a:lnTo>
                <a:lnTo>
                  <a:pt x="3350844" y="9855200"/>
                </a:lnTo>
                <a:lnTo>
                  <a:pt x="2958128" y="10083800"/>
                </a:lnTo>
                <a:lnTo>
                  <a:pt x="2915090" y="10096500"/>
                </a:lnTo>
                <a:lnTo>
                  <a:pt x="2786708" y="10172700"/>
                </a:lnTo>
                <a:lnTo>
                  <a:pt x="2744159" y="10210800"/>
                </a:lnTo>
                <a:lnTo>
                  <a:pt x="2366808" y="10439400"/>
                </a:lnTo>
                <a:lnTo>
                  <a:pt x="2325510" y="10477500"/>
                </a:lnTo>
                <a:lnTo>
                  <a:pt x="2161599" y="10579100"/>
                </a:lnTo>
                <a:lnTo>
                  <a:pt x="2120944" y="10617200"/>
                </a:lnTo>
                <a:lnTo>
                  <a:pt x="2040024" y="10668000"/>
                </a:lnTo>
                <a:lnTo>
                  <a:pt x="1999760" y="10706100"/>
                </a:lnTo>
                <a:lnTo>
                  <a:pt x="1879757" y="10782300"/>
                </a:lnTo>
                <a:lnTo>
                  <a:pt x="1840021" y="10820400"/>
                </a:lnTo>
                <a:lnTo>
                  <a:pt x="1800417" y="10845800"/>
                </a:lnTo>
                <a:lnTo>
                  <a:pt x="1760948" y="10883900"/>
                </a:lnTo>
                <a:lnTo>
                  <a:pt x="1682411" y="10934700"/>
                </a:lnTo>
                <a:lnTo>
                  <a:pt x="1643344" y="10972800"/>
                </a:lnTo>
                <a:lnTo>
                  <a:pt x="1604414" y="10998200"/>
                </a:lnTo>
                <a:lnTo>
                  <a:pt x="1565618" y="11036300"/>
                </a:lnTo>
                <a:lnTo>
                  <a:pt x="1526960" y="11061700"/>
                </a:lnTo>
                <a:lnTo>
                  <a:pt x="1488437" y="11099800"/>
                </a:lnTo>
                <a:lnTo>
                  <a:pt x="1411805" y="11150600"/>
                </a:lnTo>
                <a:lnTo>
                  <a:pt x="1335725" y="11226800"/>
                </a:lnTo>
                <a:lnTo>
                  <a:pt x="1297894" y="11252200"/>
                </a:lnTo>
                <a:lnTo>
                  <a:pt x="1260202" y="11290300"/>
                </a:lnTo>
                <a:lnTo>
                  <a:pt x="1222649" y="11315700"/>
                </a:lnTo>
                <a:lnTo>
                  <a:pt x="1185238" y="11353800"/>
                </a:lnTo>
                <a:lnTo>
                  <a:pt x="1147967" y="11379200"/>
                </a:lnTo>
                <a:lnTo>
                  <a:pt x="1073849" y="11455400"/>
                </a:lnTo>
                <a:lnTo>
                  <a:pt x="1037003" y="11480800"/>
                </a:lnTo>
                <a:lnTo>
                  <a:pt x="963739" y="11557000"/>
                </a:lnTo>
                <a:lnTo>
                  <a:pt x="927323" y="11582400"/>
                </a:lnTo>
                <a:lnTo>
                  <a:pt x="854922" y="11658600"/>
                </a:lnTo>
                <a:lnTo>
                  <a:pt x="818939" y="11684000"/>
                </a:lnTo>
                <a:lnTo>
                  <a:pt x="747409" y="11760200"/>
                </a:lnTo>
                <a:lnTo>
                  <a:pt x="711864" y="11785600"/>
                </a:lnTo>
                <a:lnTo>
                  <a:pt x="571153" y="11938000"/>
                </a:lnTo>
                <a:lnTo>
                  <a:pt x="536345" y="11963400"/>
                </a:lnTo>
                <a:lnTo>
                  <a:pt x="467178" y="12039600"/>
                </a:lnTo>
                <a:lnTo>
                  <a:pt x="330645" y="12192000"/>
                </a:lnTo>
                <a:lnTo>
                  <a:pt x="296890" y="12217400"/>
                </a:lnTo>
                <a:lnTo>
                  <a:pt x="196541" y="12331700"/>
                </a:lnTo>
                <a:lnTo>
                  <a:pt x="97573" y="12446000"/>
                </a:lnTo>
                <a:lnTo>
                  <a:pt x="0" y="12560300"/>
                </a:lnTo>
                <a:lnTo>
                  <a:pt x="4317577" y="12560300"/>
                </a:lnTo>
                <a:lnTo>
                  <a:pt x="4665662" y="12357100"/>
                </a:lnTo>
                <a:lnTo>
                  <a:pt x="4709765" y="12344400"/>
                </a:lnTo>
                <a:lnTo>
                  <a:pt x="4887441" y="12242800"/>
                </a:lnTo>
                <a:lnTo>
                  <a:pt x="4932169" y="12230100"/>
                </a:lnTo>
                <a:lnTo>
                  <a:pt x="5021988" y="12179300"/>
                </a:lnTo>
                <a:lnTo>
                  <a:pt x="5067076" y="12166600"/>
                </a:lnTo>
                <a:lnTo>
                  <a:pt x="5157603" y="12115800"/>
                </a:lnTo>
                <a:lnTo>
                  <a:pt x="5203040" y="12103100"/>
                </a:lnTo>
                <a:lnTo>
                  <a:pt x="5248589" y="12077700"/>
                </a:lnTo>
                <a:lnTo>
                  <a:pt x="5294252" y="12065000"/>
                </a:lnTo>
                <a:lnTo>
                  <a:pt x="5340025" y="12039600"/>
                </a:lnTo>
                <a:lnTo>
                  <a:pt x="5385908" y="12026900"/>
                </a:lnTo>
                <a:lnTo>
                  <a:pt x="5431900" y="12001500"/>
                </a:lnTo>
                <a:lnTo>
                  <a:pt x="5477999" y="11988800"/>
                </a:lnTo>
                <a:lnTo>
                  <a:pt x="5524204" y="11963400"/>
                </a:lnTo>
                <a:lnTo>
                  <a:pt x="5570514" y="11950700"/>
                </a:lnTo>
                <a:lnTo>
                  <a:pt x="5616927" y="11925300"/>
                </a:lnTo>
                <a:lnTo>
                  <a:pt x="5710059" y="11899900"/>
                </a:lnTo>
                <a:lnTo>
                  <a:pt x="5756775" y="11874500"/>
                </a:lnTo>
                <a:lnTo>
                  <a:pt x="5897509" y="11836400"/>
                </a:lnTo>
                <a:lnTo>
                  <a:pt x="5944611" y="11811000"/>
                </a:lnTo>
                <a:lnTo>
                  <a:pt x="6086473" y="11772900"/>
                </a:lnTo>
                <a:lnTo>
                  <a:pt x="6133941" y="11747500"/>
                </a:lnTo>
                <a:lnTo>
                  <a:pt x="6758603" y="11582400"/>
                </a:lnTo>
                <a:lnTo>
                  <a:pt x="6807192" y="11582400"/>
                </a:lnTo>
                <a:lnTo>
                  <a:pt x="7002244" y="11531600"/>
                </a:lnTo>
                <a:lnTo>
                  <a:pt x="7051174" y="11531600"/>
                </a:lnTo>
                <a:lnTo>
                  <a:pt x="7149225" y="11506200"/>
                </a:lnTo>
                <a:lnTo>
                  <a:pt x="7198344" y="11506200"/>
                </a:lnTo>
                <a:lnTo>
                  <a:pt x="7296763" y="11480800"/>
                </a:lnTo>
                <a:lnTo>
                  <a:pt x="7346059" y="11480800"/>
                </a:lnTo>
                <a:lnTo>
                  <a:pt x="7395413" y="11468100"/>
                </a:lnTo>
                <a:lnTo>
                  <a:pt x="7444822" y="11468100"/>
                </a:lnTo>
                <a:lnTo>
                  <a:pt x="7494285" y="11455400"/>
                </a:lnTo>
                <a:lnTo>
                  <a:pt x="7543801" y="11455400"/>
                </a:lnTo>
                <a:lnTo>
                  <a:pt x="7593368" y="11442700"/>
                </a:lnTo>
                <a:lnTo>
                  <a:pt x="7642986" y="11442700"/>
                </a:lnTo>
                <a:lnTo>
                  <a:pt x="7692654" y="11430000"/>
                </a:lnTo>
                <a:lnTo>
                  <a:pt x="7742369" y="11430000"/>
                </a:lnTo>
                <a:lnTo>
                  <a:pt x="7792130" y="11417300"/>
                </a:lnTo>
                <a:lnTo>
                  <a:pt x="7891788" y="11417300"/>
                </a:lnTo>
                <a:lnTo>
                  <a:pt x="7941682" y="11404600"/>
                </a:lnTo>
                <a:lnTo>
                  <a:pt x="8091608" y="11404600"/>
                </a:lnTo>
                <a:lnTo>
                  <a:pt x="8141660" y="11391900"/>
                </a:lnTo>
                <a:lnTo>
                  <a:pt x="8392444" y="11391900"/>
                </a:lnTo>
                <a:lnTo>
                  <a:pt x="8442697" y="11379200"/>
                </a:lnTo>
                <a:lnTo>
                  <a:pt x="16365615" y="11379200"/>
                </a:lnTo>
                <a:lnTo>
                  <a:pt x="16365615" y="10541000"/>
                </a:lnTo>
                <a:lnTo>
                  <a:pt x="15716577" y="9296400"/>
                </a:lnTo>
                <a:lnTo>
                  <a:pt x="12599903" y="9296400"/>
                </a:lnTo>
                <a:lnTo>
                  <a:pt x="12508358" y="9271000"/>
                </a:lnTo>
                <a:lnTo>
                  <a:pt x="12460736" y="9245600"/>
                </a:lnTo>
                <a:lnTo>
                  <a:pt x="12365313" y="9220200"/>
                </a:lnTo>
                <a:lnTo>
                  <a:pt x="12317511" y="9194800"/>
                </a:lnTo>
                <a:lnTo>
                  <a:pt x="12221728" y="9169400"/>
                </a:lnTo>
                <a:lnTo>
                  <a:pt x="12173749" y="9144000"/>
                </a:lnTo>
                <a:lnTo>
                  <a:pt x="11981255" y="9093200"/>
                </a:lnTo>
                <a:lnTo>
                  <a:pt x="11932990" y="9067800"/>
                </a:lnTo>
                <a:lnTo>
                  <a:pt x="11642236" y="8991600"/>
                </a:lnTo>
                <a:lnTo>
                  <a:pt x="11593588" y="8966200"/>
                </a:lnTo>
                <a:lnTo>
                  <a:pt x="11251593" y="8877300"/>
                </a:lnTo>
                <a:close/>
              </a:path>
              <a:path w="16365855" h="12560300">
                <a:moveTo>
                  <a:pt x="16365615" y="11379200"/>
                </a:moveTo>
                <a:lnTo>
                  <a:pt x="8744549" y="11379200"/>
                </a:lnTo>
                <a:lnTo>
                  <a:pt x="8794802" y="11391900"/>
                </a:lnTo>
                <a:lnTo>
                  <a:pt x="9045589" y="11391900"/>
                </a:lnTo>
                <a:lnTo>
                  <a:pt x="9095642" y="11404600"/>
                </a:lnTo>
                <a:lnTo>
                  <a:pt x="9245569" y="11404600"/>
                </a:lnTo>
                <a:lnTo>
                  <a:pt x="9295463" y="11417300"/>
                </a:lnTo>
                <a:lnTo>
                  <a:pt x="9395121" y="11417300"/>
                </a:lnTo>
                <a:lnTo>
                  <a:pt x="9444883" y="11430000"/>
                </a:lnTo>
                <a:lnTo>
                  <a:pt x="9494599" y="11430000"/>
                </a:lnTo>
                <a:lnTo>
                  <a:pt x="9544266" y="11442700"/>
                </a:lnTo>
                <a:lnTo>
                  <a:pt x="9593884" y="11442700"/>
                </a:lnTo>
                <a:lnTo>
                  <a:pt x="9643452" y="11455400"/>
                </a:lnTo>
                <a:lnTo>
                  <a:pt x="9692969" y="11455400"/>
                </a:lnTo>
                <a:lnTo>
                  <a:pt x="9742432" y="11468100"/>
                </a:lnTo>
                <a:lnTo>
                  <a:pt x="9791841" y="11468100"/>
                </a:lnTo>
                <a:lnTo>
                  <a:pt x="9841195" y="11480800"/>
                </a:lnTo>
                <a:lnTo>
                  <a:pt x="9890492" y="11480800"/>
                </a:lnTo>
                <a:lnTo>
                  <a:pt x="9988910" y="11506200"/>
                </a:lnTo>
                <a:lnTo>
                  <a:pt x="10038029" y="11506200"/>
                </a:lnTo>
                <a:lnTo>
                  <a:pt x="10136081" y="11531600"/>
                </a:lnTo>
                <a:lnTo>
                  <a:pt x="10185011" y="11531600"/>
                </a:lnTo>
                <a:lnTo>
                  <a:pt x="10380063" y="11582400"/>
                </a:lnTo>
                <a:lnTo>
                  <a:pt x="10428653" y="11582400"/>
                </a:lnTo>
                <a:lnTo>
                  <a:pt x="11053315" y="11747500"/>
                </a:lnTo>
                <a:lnTo>
                  <a:pt x="11100783" y="11772900"/>
                </a:lnTo>
                <a:lnTo>
                  <a:pt x="11242645" y="11811000"/>
                </a:lnTo>
                <a:lnTo>
                  <a:pt x="11289748" y="11836400"/>
                </a:lnTo>
                <a:lnTo>
                  <a:pt x="11430481" y="11874500"/>
                </a:lnTo>
                <a:lnTo>
                  <a:pt x="11477197" y="11899900"/>
                </a:lnTo>
                <a:lnTo>
                  <a:pt x="11570329" y="11925300"/>
                </a:lnTo>
                <a:lnTo>
                  <a:pt x="11616743" y="11950700"/>
                </a:lnTo>
                <a:lnTo>
                  <a:pt x="11663052" y="11963400"/>
                </a:lnTo>
                <a:lnTo>
                  <a:pt x="11709257" y="11988800"/>
                </a:lnTo>
                <a:lnTo>
                  <a:pt x="11755356" y="12001500"/>
                </a:lnTo>
                <a:lnTo>
                  <a:pt x="11801348" y="12026900"/>
                </a:lnTo>
                <a:lnTo>
                  <a:pt x="11847231" y="12039600"/>
                </a:lnTo>
                <a:lnTo>
                  <a:pt x="11893005" y="12065000"/>
                </a:lnTo>
                <a:lnTo>
                  <a:pt x="11938667" y="12077700"/>
                </a:lnTo>
                <a:lnTo>
                  <a:pt x="11984217" y="12103100"/>
                </a:lnTo>
                <a:lnTo>
                  <a:pt x="12029653" y="12115800"/>
                </a:lnTo>
                <a:lnTo>
                  <a:pt x="12120180" y="12166600"/>
                </a:lnTo>
                <a:lnTo>
                  <a:pt x="12165268" y="12179300"/>
                </a:lnTo>
                <a:lnTo>
                  <a:pt x="12255087" y="12230100"/>
                </a:lnTo>
                <a:lnTo>
                  <a:pt x="12299815" y="12242800"/>
                </a:lnTo>
                <a:lnTo>
                  <a:pt x="12477492" y="12344400"/>
                </a:lnTo>
                <a:lnTo>
                  <a:pt x="12521595" y="12357100"/>
                </a:lnTo>
                <a:lnTo>
                  <a:pt x="12869681" y="12560300"/>
                </a:lnTo>
                <a:lnTo>
                  <a:pt x="16365615" y="12560300"/>
                </a:lnTo>
                <a:lnTo>
                  <a:pt x="16365615" y="11379200"/>
                </a:lnTo>
                <a:close/>
              </a:path>
              <a:path w="16365855" h="12560300">
                <a:moveTo>
                  <a:pt x="11709762" y="1612900"/>
                </a:moveTo>
                <a:lnTo>
                  <a:pt x="8593622" y="1612900"/>
                </a:lnTo>
                <a:lnTo>
                  <a:pt x="12599903" y="9296400"/>
                </a:lnTo>
                <a:lnTo>
                  <a:pt x="15716577" y="9296400"/>
                </a:lnTo>
                <a:lnTo>
                  <a:pt x="11709762" y="1612900"/>
                </a:lnTo>
                <a:close/>
              </a:path>
              <a:path w="16365855" h="12560300">
                <a:moveTo>
                  <a:pt x="10907156" y="8801100"/>
                </a:moveTo>
                <a:lnTo>
                  <a:pt x="6279989" y="8801100"/>
                </a:lnTo>
                <a:lnTo>
                  <a:pt x="5984621" y="8877300"/>
                </a:lnTo>
                <a:lnTo>
                  <a:pt x="11202534" y="8877300"/>
                </a:lnTo>
                <a:lnTo>
                  <a:pt x="10907156" y="8801100"/>
                </a:lnTo>
                <a:close/>
              </a:path>
              <a:path w="16365855" h="12560300">
                <a:moveTo>
                  <a:pt x="10659717" y="8750300"/>
                </a:moveTo>
                <a:lnTo>
                  <a:pt x="6527423" y="8750300"/>
                </a:lnTo>
                <a:lnTo>
                  <a:pt x="6329383" y="8801100"/>
                </a:lnTo>
                <a:lnTo>
                  <a:pt x="10857760" y="8801100"/>
                </a:lnTo>
                <a:lnTo>
                  <a:pt x="10659717" y="8750300"/>
                </a:lnTo>
                <a:close/>
              </a:path>
              <a:path w="16365855" h="12560300">
                <a:moveTo>
                  <a:pt x="10510715" y="8724900"/>
                </a:moveTo>
                <a:lnTo>
                  <a:pt x="6676424" y="8724900"/>
                </a:lnTo>
                <a:lnTo>
                  <a:pt x="6577046" y="8750300"/>
                </a:lnTo>
                <a:lnTo>
                  <a:pt x="10610094" y="8750300"/>
                </a:lnTo>
                <a:lnTo>
                  <a:pt x="10510715" y="8724900"/>
                </a:lnTo>
                <a:close/>
              </a:path>
              <a:path w="16365855" h="12560300">
                <a:moveTo>
                  <a:pt x="10361324" y="8699500"/>
                </a:moveTo>
                <a:lnTo>
                  <a:pt x="6825816" y="8699500"/>
                </a:lnTo>
                <a:lnTo>
                  <a:pt x="6726179" y="8724900"/>
                </a:lnTo>
                <a:lnTo>
                  <a:pt x="10460961" y="8724900"/>
                </a:lnTo>
                <a:lnTo>
                  <a:pt x="10361324" y="8699500"/>
                </a:lnTo>
                <a:close/>
              </a:path>
              <a:path w="16365855" h="12560300">
                <a:moveTo>
                  <a:pt x="10261519" y="8686800"/>
                </a:moveTo>
                <a:lnTo>
                  <a:pt x="6925622" y="8686800"/>
                </a:lnTo>
                <a:lnTo>
                  <a:pt x="6875699" y="8699500"/>
                </a:lnTo>
                <a:lnTo>
                  <a:pt x="10311442" y="8699500"/>
                </a:lnTo>
                <a:lnTo>
                  <a:pt x="10261519" y="8686800"/>
                </a:lnTo>
                <a:close/>
              </a:path>
              <a:path w="16365855" h="12560300">
                <a:moveTo>
                  <a:pt x="10161550" y="8674100"/>
                </a:moveTo>
                <a:lnTo>
                  <a:pt x="7025593" y="8674100"/>
                </a:lnTo>
                <a:lnTo>
                  <a:pt x="6975587" y="8686800"/>
                </a:lnTo>
                <a:lnTo>
                  <a:pt x="10211555" y="8686800"/>
                </a:lnTo>
                <a:lnTo>
                  <a:pt x="10161550" y="8674100"/>
                </a:lnTo>
                <a:close/>
              </a:path>
              <a:path w="16365855" h="12560300">
                <a:moveTo>
                  <a:pt x="10061420" y="8661400"/>
                </a:moveTo>
                <a:lnTo>
                  <a:pt x="7125726" y="8661400"/>
                </a:lnTo>
                <a:lnTo>
                  <a:pt x="7075640" y="8674100"/>
                </a:lnTo>
                <a:lnTo>
                  <a:pt x="10111505" y="8674100"/>
                </a:lnTo>
                <a:lnTo>
                  <a:pt x="10061420" y="8661400"/>
                </a:lnTo>
                <a:close/>
              </a:path>
              <a:path w="16365855" h="12560300">
                <a:moveTo>
                  <a:pt x="9961132" y="8648700"/>
                </a:moveTo>
                <a:lnTo>
                  <a:pt x="7226016" y="8648700"/>
                </a:lnTo>
                <a:lnTo>
                  <a:pt x="7175851" y="8661400"/>
                </a:lnTo>
                <a:lnTo>
                  <a:pt x="10011296" y="8661400"/>
                </a:lnTo>
                <a:lnTo>
                  <a:pt x="9961132" y="8648700"/>
                </a:lnTo>
                <a:close/>
              </a:path>
              <a:path w="16365855" h="12560300">
                <a:moveTo>
                  <a:pt x="9860691" y="8636000"/>
                </a:moveTo>
                <a:lnTo>
                  <a:pt x="7326461" y="8636000"/>
                </a:lnTo>
                <a:lnTo>
                  <a:pt x="7276219" y="8648700"/>
                </a:lnTo>
                <a:lnTo>
                  <a:pt x="9910931" y="8648700"/>
                </a:lnTo>
                <a:lnTo>
                  <a:pt x="9860691" y="8636000"/>
                </a:lnTo>
                <a:close/>
              </a:path>
              <a:path w="16365855" h="12560300">
                <a:moveTo>
                  <a:pt x="9760100" y="8623300"/>
                </a:moveTo>
                <a:lnTo>
                  <a:pt x="7427056" y="8623300"/>
                </a:lnTo>
                <a:lnTo>
                  <a:pt x="7376740" y="8636000"/>
                </a:lnTo>
                <a:lnTo>
                  <a:pt x="9810414" y="8636000"/>
                </a:lnTo>
                <a:lnTo>
                  <a:pt x="9760100" y="8623300"/>
                </a:lnTo>
                <a:close/>
              </a:path>
              <a:path w="16365855" h="12560300">
                <a:moveTo>
                  <a:pt x="9659361" y="8610600"/>
                </a:moveTo>
                <a:lnTo>
                  <a:pt x="7527800" y="8610600"/>
                </a:lnTo>
                <a:lnTo>
                  <a:pt x="7477410" y="8623300"/>
                </a:lnTo>
                <a:lnTo>
                  <a:pt x="9709749" y="8623300"/>
                </a:lnTo>
                <a:lnTo>
                  <a:pt x="9659361" y="8610600"/>
                </a:lnTo>
                <a:close/>
              </a:path>
              <a:path w="16365855" h="12560300">
                <a:moveTo>
                  <a:pt x="9507986" y="8597900"/>
                </a:moveTo>
                <a:lnTo>
                  <a:pt x="7679183" y="8597900"/>
                </a:lnTo>
                <a:lnTo>
                  <a:pt x="7628687" y="8610600"/>
                </a:lnTo>
                <a:lnTo>
                  <a:pt x="9558479" y="8610600"/>
                </a:lnTo>
                <a:lnTo>
                  <a:pt x="9507986" y="8597900"/>
                </a:lnTo>
                <a:close/>
              </a:path>
              <a:path w="16365855" h="12560300">
                <a:moveTo>
                  <a:pt x="9305671" y="8585200"/>
                </a:moveTo>
                <a:lnTo>
                  <a:pt x="7881511" y="8585200"/>
                </a:lnTo>
                <a:lnTo>
                  <a:pt x="7830879" y="8597900"/>
                </a:lnTo>
                <a:lnTo>
                  <a:pt x="9356300" y="8597900"/>
                </a:lnTo>
                <a:lnTo>
                  <a:pt x="9305671" y="8585200"/>
                </a:lnTo>
                <a:close/>
              </a:path>
              <a:path w="16365855" h="12560300">
                <a:moveTo>
                  <a:pt x="9102831" y="8572500"/>
                </a:moveTo>
                <a:lnTo>
                  <a:pt x="8084366" y="8572500"/>
                </a:lnTo>
                <a:lnTo>
                  <a:pt x="8033604" y="8585200"/>
                </a:lnTo>
                <a:lnTo>
                  <a:pt x="9153589" y="8585200"/>
                </a:lnTo>
                <a:lnTo>
                  <a:pt x="9102831" y="8572500"/>
                </a:lnTo>
                <a:close/>
              </a:path>
              <a:path w="16365855" h="12560300">
                <a:moveTo>
                  <a:pt x="10868229" y="0"/>
                </a:moveTo>
                <a:lnTo>
                  <a:pt x="6319039" y="0"/>
                </a:lnTo>
                <a:lnTo>
                  <a:pt x="6308730" y="25400"/>
                </a:lnTo>
                <a:lnTo>
                  <a:pt x="6285492" y="63500"/>
                </a:lnTo>
                <a:lnTo>
                  <a:pt x="2333277" y="7645400"/>
                </a:lnTo>
                <a:lnTo>
                  <a:pt x="2517903" y="7543800"/>
                </a:lnTo>
                <a:lnTo>
                  <a:pt x="2564203" y="7531100"/>
                </a:lnTo>
                <a:lnTo>
                  <a:pt x="2703413" y="7454900"/>
                </a:lnTo>
                <a:lnTo>
                  <a:pt x="2749912" y="7442200"/>
                </a:lnTo>
                <a:lnTo>
                  <a:pt x="2889663" y="7366000"/>
                </a:lnTo>
                <a:lnTo>
                  <a:pt x="2936324" y="7353300"/>
                </a:lnTo>
                <a:lnTo>
                  <a:pt x="3029749" y="7302500"/>
                </a:lnTo>
                <a:lnTo>
                  <a:pt x="3076508" y="7289800"/>
                </a:lnTo>
                <a:lnTo>
                  <a:pt x="3123295" y="7264400"/>
                </a:lnTo>
                <a:lnTo>
                  <a:pt x="3170109" y="7251700"/>
                </a:lnTo>
                <a:lnTo>
                  <a:pt x="3263804" y="7200900"/>
                </a:lnTo>
                <a:lnTo>
                  <a:pt x="3310682" y="7188200"/>
                </a:lnTo>
                <a:lnTo>
                  <a:pt x="3357577" y="7162800"/>
                </a:lnTo>
                <a:lnTo>
                  <a:pt x="3404487" y="7150100"/>
                </a:lnTo>
                <a:lnTo>
                  <a:pt x="3451409" y="7124700"/>
                </a:lnTo>
                <a:lnTo>
                  <a:pt x="3498341" y="7112000"/>
                </a:lnTo>
                <a:lnTo>
                  <a:pt x="3545281" y="7086600"/>
                </a:lnTo>
                <a:lnTo>
                  <a:pt x="3592227" y="7073900"/>
                </a:lnTo>
                <a:lnTo>
                  <a:pt x="3639176" y="7048500"/>
                </a:lnTo>
                <a:lnTo>
                  <a:pt x="3733077" y="7023100"/>
                </a:lnTo>
                <a:lnTo>
                  <a:pt x="3780023" y="6997700"/>
                </a:lnTo>
                <a:lnTo>
                  <a:pt x="3826964" y="6985000"/>
                </a:lnTo>
                <a:lnTo>
                  <a:pt x="3874470" y="6959600"/>
                </a:lnTo>
                <a:lnTo>
                  <a:pt x="3969721" y="6934200"/>
                </a:lnTo>
                <a:lnTo>
                  <a:pt x="4017462" y="6908800"/>
                </a:lnTo>
                <a:lnTo>
                  <a:pt x="4113172" y="6883400"/>
                </a:lnTo>
                <a:lnTo>
                  <a:pt x="4161138" y="6858000"/>
                </a:lnTo>
                <a:lnTo>
                  <a:pt x="4305463" y="6819900"/>
                </a:lnTo>
                <a:lnTo>
                  <a:pt x="4353711" y="6794500"/>
                </a:lnTo>
                <a:lnTo>
                  <a:pt x="4547359" y="6743700"/>
                </a:lnTo>
                <a:lnTo>
                  <a:pt x="4595930" y="6718300"/>
                </a:lnTo>
                <a:lnTo>
                  <a:pt x="4986592" y="6616700"/>
                </a:lnTo>
                <a:lnTo>
                  <a:pt x="5035668" y="6591300"/>
                </a:lnTo>
                <a:lnTo>
                  <a:pt x="5331127" y="6515100"/>
                </a:lnTo>
                <a:lnTo>
                  <a:pt x="5380526" y="6515100"/>
                </a:lnTo>
                <a:lnTo>
                  <a:pt x="5777097" y="6413500"/>
                </a:lnTo>
                <a:lnTo>
                  <a:pt x="5826822" y="6413500"/>
                </a:lnTo>
                <a:lnTo>
                  <a:pt x="5976173" y="6375400"/>
                </a:lnTo>
                <a:lnTo>
                  <a:pt x="6026010" y="6375400"/>
                </a:lnTo>
                <a:lnTo>
                  <a:pt x="6125760" y="6350000"/>
                </a:lnTo>
                <a:lnTo>
                  <a:pt x="8593622" y="1612900"/>
                </a:lnTo>
                <a:lnTo>
                  <a:pt x="11709762" y="1612900"/>
                </a:lnTo>
                <a:lnTo>
                  <a:pt x="10901777" y="63500"/>
                </a:lnTo>
                <a:lnTo>
                  <a:pt x="10878538" y="25400"/>
                </a:lnTo>
                <a:lnTo>
                  <a:pt x="10868229" y="0"/>
                </a:lnTo>
                <a:close/>
              </a:path>
            </a:pathLst>
          </a:custGeom>
          <a:solidFill>
            <a:srgbClr val="F1EBE3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98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97C81-0D17-B71C-089B-A09B248D9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1888"/>
            <a:ext cx="11410950" cy="503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0259D45-C2DD-54F7-135D-B1B3ABF7AE7E}"/>
              </a:ext>
            </a:extLst>
          </p:cNvPr>
          <p:cNvSpPr txBox="1">
            <a:spLocks/>
          </p:cNvSpPr>
          <p:nvPr userDrawn="1"/>
        </p:nvSpPr>
        <p:spPr>
          <a:xfrm>
            <a:off x="12121" y="6455270"/>
            <a:ext cx="481364" cy="36473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C1F06-E702-A443-8B7E-B45DA8246B5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421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421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2E40AAB-9351-5356-70BD-29CEDF93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43822"/>
            <a:ext cx="11410949" cy="5210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49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dt="0"/>
  <p:txStyles>
    <p:titleStyle>
      <a:lvl1pPr algn="l" defTabSz="499116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1760" indent="-221760" algn="l" defTabSz="499116" rtl="0" eaLnBrk="1" latinLnBrk="0" hangingPunct="1">
        <a:lnSpc>
          <a:spcPct val="125000"/>
        </a:lnSpc>
        <a:spcBef>
          <a:spcPts val="379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698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352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25000"/>
        <a:buFont typeface="System Font Regular"/>
        <a:buChar char="–"/>
        <a:defRPr sz="1455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65281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121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704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Arial" panose="020B0604020202020204" pitchFamily="34" charset="0"/>
        <a:buChar char="•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08801" indent="-221760" algn="l" defTabSz="499116" rtl="0" eaLnBrk="1" latinLnBrk="0" hangingPunct="1">
        <a:lnSpc>
          <a:spcPct val="125000"/>
        </a:lnSpc>
        <a:spcBef>
          <a:spcPts val="243"/>
        </a:spcBef>
        <a:buClr>
          <a:srgbClr val="2BBC2B"/>
        </a:buClr>
        <a:buSzPct val="125000"/>
        <a:buFont typeface="System Font Regular"/>
        <a:buChar char="–"/>
        <a:defRPr sz="1091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30562" indent="-221760" algn="l" defTabSz="499116" rtl="0" eaLnBrk="1" latinLnBrk="0" hangingPunct="1">
        <a:lnSpc>
          <a:spcPct val="125000"/>
        </a:lnSpc>
        <a:spcBef>
          <a:spcPts val="243"/>
        </a:spcBef>
        <a:buClr>
          <a:schemeClr val="tx2"/>
        </a:buClr>
        <a:buFont typeface="Courier New" panose="02070309020205020404" pitchFamily="49" charset="0"/>
        <a:buChar char="o"/>
        <a:defRPr sz="1091" kern="1200">
          <a:solidFill>
            <a:srgbClr val="4C4D4F"/>
          </a:solidFill>
          <a:latin typeface="+mn-lt"/>
          <a:ea typeface="+mn-ea"/>
          <a:cs typeface="+mn-cs"/>
        </a:defRPr>
      </a:lvl6pPr>
      <a:lvl7pPr marL="1622127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871684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2121243" indent="-124779" algn="l" defTabSz="499116" rtl="0" eaLnBrk="1" latinLnBrk="0" hangingPunct="1">
        <a:lnSpc>
          <a:spcPct val="90000"/>
        </a:lnSpc>
        <a:spcBef>
          <a:spcPts val="273"/>
        </a:spcBef>
        <a:buFont typeface="Arial" panose="020B0604020202020204" pitchFamily="34" charset="0"/>
        <a:buChar char="•"/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55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11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674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232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7790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348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6906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463" algn="l" defTabSz="49911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667">
          <p15:clr>
            <a:srgbClr val="F26B43"/>
          </p15:clr>
        </p15:guide>
        <p15:guide id="3" userDrawn="1">
          <p15:clr>
            <a:srgbClr val="F26B43"/>
          </p15:clr>
        </p15:guide>
        <p15:guide id="4" pos="11875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7125">
          <p15:clr>
            <a:srgbClr val="F26B43"/>
          </p15:clr>
        </p15:guide>
        <p15:guide id="8" orient="horz" pos="64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CLIFTSS@Kepro.com" TargetMode="External"/><Relationship Id="rId2" Type="http://schemas.openxmlformats.org/officeDocument/2006/relationships/hyperlink" Target="https://forms.office.com/g/kpVKGh7PG3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QiRePort.net?subject=QiRePort%20Inquiry" TargetMode="External"/><Relationship Id="rId2" Type="http://schemas.openxmlformats.org/officeDocument/2006/relationships/hyperlink" Target="mailto:Medicaid.ProviderOmbudsman@dhhs.nc.gov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CLIFTSS@Kepro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hyperlink" Target="https://ncliftss.acentra.kepro.com/pcs-forms" TargetMode="External"/><Relationship Id="rId4" Type="http://schemas.openxmlformats.org/officeDocument/2006/relationships/hyperlink" Target="https://ncliftss.acentra.kepro.com/pcs-provid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6DBCC5-8C65-6A9B-CCC0-4AA26E9A89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382315" y="5656263"/>
            <a:ext cx="6498931" cy="587519"/>
          </a:xfrm>
        </p:spPr>
        <p:txBody>
          <a:bodyPr/>
          <a:lstStyle/>
          <a:p>
            <a:r>
              <a:rPr lang="en-US" dirty="0"/>
              <a:t>Accelerating Better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66970-3067-2DAD-DD99-DD31FE2FB2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382315" y="6243782"/>
            <a:ext cx="4646884" cy="463511"/>
          </a:xfrm>
        </p:spPr>
        <p:txBody>
          <a:bodyPr/>
          <a:lstStyle/>
          <a:p>
            <a:r>
              <a:rPr lang="en-US" dirty="0"/>
              <a:t>Lead the Way  </a:t>
            </a:r>
            <a:r>
              <a:rPr lang="en-US" dirty="0">
                <a:solidFill>
                  <a:srgbClr val="2BBC2B"/>
                </a:solidFill>
              </a:rPr>
              <a:t>|</a:t>
            </a:r>
            <a:r>
              <a:rPr lang="en-US" dirty="0"/>
              <a:t>  January 16, 2024</a:t>
            </a:r>
          </a:p>
        </p:txBody>
      </p:sp>
    </p:spTree>
    <p:extLst>
      <p:ext uri="{BB962C8B-B14F-4D97-AF65-F5344CB8AC3E}">
        <p14:creationId xmlns:p14="http://schemas.microsoft.com/office/powerpoint/2010/main" val="12486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2F50D5-2311-530A-42D6-1717BA7C3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Phase I: </a:t>
            </a:r>
          </a:p>
          <a:p>
            <a:pPr lvl="1"/>
            <a:r>
              <a:rPr lang="en-US" sz="1957" dirty="0"/>
              <a:t>Rate methodology change for congregate settings to a daily rate</a:t>
            </a:r>
          </a:p>
          <a:p>
            <a:pPr lvl="1"/>
            <a:r>
              <a:rPr lang="en-US" sz="1957" dirty="0"/>
              <a:t>Standalone policies for primary private residences and congregate settings</a:t>
            </a:r>
          </a:p>
          <a:p>
            <a:pPr lvl="1"/>
            <a:r>
              <a:rPr lang="en-US" sz="1957" dirty="0"/>
              <a:t>Effective date January 1, 2024</a:t>
            </a:r>
          </a:p>
          <a:p>
            <a:endParaRPr lang="en-US" sz="2200" dirty="0"/>
          </a:p>
          <a:p>
            <a:r>
              <a:rPr lang="en-US" sz="2200" dirty="0"/>
              <a:t>Phase II: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  - </a:t>
            </a:r>
            <a:r>
              <a:rPr lang="en-US" sz="2200" dirty="0"/>
              <a:t>Workgroups in four functional areas</a:t>
            </a:r>
          </a:p>
          <a:p>
            <a:pPr marL="0" indent="0">
              <a:buNone/>
            </a:pPr>
            <a:r>
              <a:rPr lang="en-US" sz="2200" dirty="0"/>
              <a:t>  </a:t>
            </a:r>
            <a:r>
              <a:rPr lang="en-US" sz="2200" dirty="0">
                <a:solidFill>
                  <a:schemeClr val="accent1"/>
                </a:solidFill>
              </a:rPr>
              <a:t>- </a:t>
            </a:r>
            <a:r>
              <a:rPr lang="en-US" sz="2200" dirty="0"/>
              <a:t>Recommendations from workgroup to NC Medicaid leadership</a:t>
            </a:r>
          </a:p>
          <a:p>
            <a:pPr marL="0" indent="0">
              <a:buNone/>
            </a:pPr>
            <a:r>
              <a:rPr lang="en-US" sz="2200" dirty="0"/>
              <a:t>  </a:t>
            </a:r>
            <a:r>
              <a:rPr lang="en-US" sz="2200" dirty="0">
                <a:solidFill>
                  <a:schemeClr val="accent1"/>
                </a:solidFill>
              </a:rPr>
              <a:t>- </a:t>
            </a:r>
            <a:r>
              <a:rPr lang="en-US" sz="2200" dirty="0"/>
              <a:t>Final recommendations to General Assembly for review and next steps  </a:t>
            </a:r>
          </a:p>
          <a:p>
            <a:pPr marL="0" indent="0">
              <a:buNone/>
            </a:pPr>
            <a:r>
              <a:rPr lang="en-US" sz="2200" dirty="0"/>
              <a:t>  </a:t>
            </a:r>
            <a:r>
              <a:rPr lang="en-US" sz="2200" dirty="0">
                <a:solidFill>
                  <a:schemeClr val="accent1"/>
                </a:solidFill>
              </a:rPr>
              <a:t>- </a:t>
            </a:r>
            <a:r>
              <a:rPr lang="en-US" sz="2200" dirty="0"/>
              <a:t>Timeline – January – April 2024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1787B5-B378-1BAD-DCDE-739EACE8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PCS Realignment</a:t>
            </a:r>
          </a:p>
        </p:txBody>
      </p:sp>
    </p:spTree>
    <p:extLst>
      <p:ext uri="{BB962C8B-B14F-4D97-AF65-F5344CB8AC3E}">
        <p14:creationId xmlns:p14="http://schemas.microsoft.com/office/powerpoint/2010/main" val="148147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68A319-9434-B0BA-215C-7A24BA27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403753"/>
            <a:ext cx="11410949" cy="521093"/>
          </a:xfrm>
        </p:spPr>
        <p:txBody>
          <a:bodyPr anchor="ctr">
            <a:normAutofit/>
          </a:bodyPr>
          <a:lstStyle/>
          <a:p>
            <a:r>
              <a:rPr lang="en-US" sz="3700" dirty="0"/>
              <a:t>Questions &amp; Answers</a:t>
            </a:r>
          </a:p>
        </p:txBody>
      </p:sp>
      <p:pic>
        <p:nvPicPr>
          <p:cNvPr id="1026" name="Picture 2" descr="Faq icon - Icons8 Flat Color Icons">
            <a:extLst>
              <a:ext uri="{FF2B5EF4-FFF2-40B4-BE49-F238E27FC236}">
                <a16:creationId xmlns:a16="http://schemas.microsoft.com/office/drawing/2014/main" id="{1EA31FD9-0241-54D9-6DEE-8349C7AFA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20" y="1333620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4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CB1827-7D6A-244E-7935-197DA0057A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https://forms.office.com/g/kpVKGh7PG3</a:t>
            </a:r>
            <a:endParaRPr lang="en-US" sz="2000" u="sng" dirty="0">
              <a:solidFill>
                <a:srgbClr val="46788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000" u="sng" dirty="0">
              <a:solidFill>
                <a:srgbClr val="467886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Email Contact: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NCLIFTSS@Kepro.com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DBF6E0-0B0D-7CEE-6CAB-DA8D8F5B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Link</a:t>
            </a:r>
          </a:p>
        </p:txBody>
      </p:sp>
    </p:spTree>
    <p:extLst>
      <p:ext uri="{BB962C8B-B14F-4D97-AF65-F5344CB8AC3E}">
        <p14:creationId xmlns:p14="http://schemas.microsoft.com/office/powerpoint/2010/main" val="412026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3FD9F5-9632-C02D-2B8A-2F326686A0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Our Company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E15C53-C6F4-EA0A-0671-8401CF6BC78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372019" y="2825742"/>
            <a:ext cx="5781524" cy="3253570"/>
            <a:chOff x="5855318" y="2723126"/>
            <a:chExt cx="5781524" cy="32535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D6D146-E545-3F14-E904-CDC43FDD3F3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5318" y="2723126"/>
              <a:ext cx="5781524" cy="825867"/>
            </a:xfrm>
            <a:prstGeom prst="rect">
              <a:avLst/>
            </a:prstGeom>
            <a:noFill/>
          </p:spPr>
          <p:txBody>
            <a:bodyPr wrap="square" lIns="91440" tIns="91440" bIns="9144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200" b="1">
                  <a:solidFill>
                    <a:srgbClr val="2BBC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purpose </a:t>
              </a:r>
              <a:r>
                <a:rPr lang="en-US" sz="2100">
                  <a:solidFill>
                    <a:srgbClr val="042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accelerate better </a:t>
              </a:r>
              <a:br>
                <a:rPr lang="en-US" sz="2100">
                  <a:solidFill>
                    <a:srgbClr val="042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100">
                  <a:solidFill>
                    <a:srgbClr val="042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outcomes through quality healthcare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4E5AB2-F96B-4C21-D85A-5FE7964CDB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5318" y="3776677"/>
              <a:ext cx="5425826" cy="825867"/>
            </a:xfrm>
            <a:prstGeom prst="rect">
              <a:avLst/>
            </a:prstGeom>
            <a:noFill/>
          </p:spPr>
          <p:txBody>
            <a:bodyPr wrap="square" lIns="91440" tIns="91440" bIns="9144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200" b="1">
                  <a:solidFill>
                    <a:srgbClr val="2BBC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vision </a:t>
              </a:r>
              <a:r>
                <a:rPr lang="en-US" sz="2100">
                  <a:solidFill>
                    <a:srgbClr val="042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be the vital partner for healthcare solutions in the public sector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A85B4B-1102-2124-16FC-2B4C8B3386E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55318" y="4830228"/>
              <a:ext cx="5425826" cy="1146468"/>
            </a:xfrm>
            <a:prstGeom prst="rect">
              <a:avLst/>
            </a:prstGeom>
            <a:noFill/>
          </p:spPr>
          <p:txBody>
            <a:bodyPr wrap="square" lIns="91440" tIns="91440" bIns="9144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200" b="1" dirty="0">
                  <a:solidFill>
                    <a:srgbClr val="2BBC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mission </a:t>
              </a:r>
              <a:r>
                <a:rPr lang="en-US" sz="2100" dirty="0">
                  <a:solidFill>
                    <a:srgbClr val="042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continually innovate solutions that deliver maximum value and impact to those we serve</a:t>
              </a:r>
            </a:p>
          </p:txBody>
        </p:sp>
      </p:grpSp>
      <p:pic>
        <p:nvPicPr>
          <p:cNvPr id="8" name="Picture 7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669DAA89-37A6-F330-10B8-ED6908B5114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341" y="1091322"/>
            <a:ext cx="4735587" cy="13461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88CE0-2309-3829-103A-DCCC7A7C40C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33058" y="2825742"/>
            <a:ext cx="3432778" cy="1518058"/>
            <a:chOff x="1523343" y="1878939"/>
            <a:chExt cx="3862161" cy="170794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DD377E-6FFF-7013-58C4-9E795A2D149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2222"/>
            <a:stretch/>
          </p:blipFill>
          <p:spPr>
            <a:xfrm>
              <a:off x="1595234" y="1976007"/>
              <a:ext cx="1285456" cy="38985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108A4A-D1CD-D4F7-26AA-5876CF719A0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3343" y="2453697"/>
              <a:ext cx="3862161" cy="1133182"/>
            </a:xfrm>
            <a:prstGeom prst="rect">
              <a:avLst/>
            </a:prstGeom>
            <a:noFill/>
          </p:spPr>
          <p:txBody>
            <a:bodyPr wrap="square" lIns="91440" tIns="91440" bIns="9144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500">
                  <a:solidFill>
                    <a:srgbClr val="042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over six decades of combined experience, CNSI and Kepro have </a:t>
              </a:r>
              <a:r>
                <a:rPr lang="en-US" sz="1600" b="1">
                  <a:solidFill>
                    <a:srgbClr val="042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 together to become: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492A9F4-76E7-CA51-5148-FE9520976DD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222"/>
            <a:stretch/>
          </p:blipFill>
          <p:spPr>
            <a:xfrm>
              <a:off x="3463577" y="1878939"/>
              <a:ext cx="1527361" cy="479979"/>
            </a:xfrm>
            <a:prstGeom prst="rect">
              <a:avLst/>
            </a:prstGeom>
          </p:spPr>
        </p:pic>
        <p:sp>
          <p:nvSpPr>
            <p:cNvPr id="13" name="Plus Sign 12">
              <a:extLst>
                <a:ext uri="{FF2B5EF4-FFF2-40B4-BE49-F238E27FC236}">
                  <a16:creationId xmlns:a16="http://schemas.microsoft.com/office/drawing/2014/main" id="{B182538E-7FBF-4AB4-F707-5415E40FEB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56740" y="1995735"/>
              <a:ext cx="308580" cy="308580"/>
            </a:xfrm>
            <a:prstGeom prst="mathPlus">
              <a:avLst/>
            </a:prstGeom>
            <a:solidFill>
              <a:srgbClr val="042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43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14718C-2A9C-8D9C-C2D8-422F9C1F1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21615" indent="-221615"/>
            <a:endParaRPr lang="en-US" sz="1650" b="0"/>
          </a:p>
          <a:p>
            <a:pPr marL="221615" indent="-221615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85782E-BCD2-685A-2D7C-054455FF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NCLIFTSS Team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8BC-0B0F-006D-3C1F-BCABE42512D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4173" y="1448627"/>
            <a:ext cx="11758454" cy="54864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/>
                <a:cs typeface="Arial"/>
              </a:rPr>
              <a:t>JOHN HENNESSEY</a:t>
            </a:r>
            <a:r>
              <a:rPr lang="en-US" sz="1800" dirty="0">
                <a:latin typeface="Arial"/>
                <a:cs typeface="Arial"/>
              </a:rPr>
              <a:t> | VICE PRESIDENT, OPERATIONS, NCLIFTSS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Arial"/>
                <a:cs typeface="Arial"/>
              </a:rPr>
              <a:t>___________________</a:t>
            </a:r>
            <a:endParaRPr lang="en-US" sz="18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b="1" dirty="0">
                <a:latin typeface="Arial"/>
                <a:cs typeface="Arial"/>
              </a:rPr>
              <a:t>LYNEKA JUDKINS </a:t>
            </a:r>
            <a:r>
              <a:rPr lang="en-US" sz="1800" b="0" dirty="0">
                <a:latin typeface="Arial"/>
                <a:cs typeface="Arial"/>
              </a:rPr>
              <a:t>|</a:t>
            </a:r>
            <a:r>
              <a:rPr lang="en-US" sz="1800" dirty="0">
                <a:latin typeface="Arial"/>
                <a:cs typeface="Arial"/>
              </a:rPr>
              <a:t> EXECUTIVE DIRECTOR, NCLIFTSS PROGRAM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Arial"/>
                <a:cs typeface="Arial"/>
              </a:rPr>
              <a:t>_________________</a:t>
            </a:r>
          </a:p>
          <a:p>
            <a:pPr marL="0" indent="0">
              <a:buNone/>
            </a:pPr>
            <a:r>
              <a:rPr lang="en-US" sz="1800" b="1" cap="all" dirty="0">
                <a:latin typeface="Arial"/>
                <a:cs typeface="Arial"/>
              </a:rPr>
              <a:t>Genevieve </a:t>
            </a:r>
            <a:r>
              <a:rPr lang="en-US" sz="1800" b="1" cap="all" dirty="0" err="1">
                <a:latin typeface="Arial"/>
                <a:cs typeface="Arial"/>
              </a:rPr>
              <a:t>MerriTT</a:t>
            </a:r>
            <a:r>
              <a:rPr lang="en-US" sz="1800" b="1" cap="all" dirty="0">
                <a:latin typeface="Arial"/>
                <a:cs typeface="Arial"/>
              </a:rPr>
              <a:t> </a:t>
            </a:r>
            <a:r>
              <a:rPr lang="en-US" sz="1800" cap="all" dirty="0">
                <a:latin typeface="Arial"/>
                <a:cs typeface="Arial"/>
              </a:rPr>
              <a:t>|</a:t>
            </a:r>
            <a:r>
              <a:rPr lang="en-US" sz="1800" b="1" cap="all" dirty="0">
                <a:latin typeface="Arial"/>
                <a:cs typeface="Arial"/>
              </a:rPr>
              <a:t> </a:t>
            </a:r>
            <a:r>
              <a:rPr lang="en-US" sz="1800" cap="all" dirty="0">
                <a:latin typeface="Arial"/>
                <a:cs typeface="Arial"/>
              </a:rPr>
              <a:t>Clinical Director, NCLIFTSS Program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Arial"/>
                <a:cs typeface="Arial"/>
              </a:rPr>
              <a:t>__________________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BC2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99116" rtl="0" eaLnBrk="1" fontAlgn="auto" latinLnBrk="0" hangingPunct="1">
              <a:lnSpc>
                <a:spcPct val="125000"/>
              </a:lnSpc>
              <a:spcBef>
                <a:spcPts val="379"/>
              </a:spcBef>
              <a:spcAft>
                <a:spcPts val="0"/>
              </a:spcAft>
              <a:buClr>
                <a:srgbClr val="2BBC2B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800" b="1" cap="all" dirty="0">
                <a:latin typeface="Arial"/>
                <a:cs typeface="Arial"/>
              </a:rPr>
              <a:t>VERONICA </a:t>
            </a:r>
            <a:r>
              <a:rPr lang="en-US" sz="1800" b="1" cap="all" dirty="0" err="1">
                <a:latin typeface="Arial"/>
                <a:cs typeface="Arial"/>
              </a:rPr>
              <a:t>cRUZ</a:t>
            </a:r>
            <a:r>
              <a:rPr lang="en-US" sz="1800" b="1" cap="all" dirty="0">
                <a:latin typeface="Arial"/>
                <a:cs typeface="Arial"/>
              </a:rPr>
              <a:t> </a:t>
            </a:r>
            <a:r>
              <a:rPr lang="en-US" sz="1800" cap="all" dirty="0">
                <a:latin typeface="Arial"/>
                <a:cs typeface="Arial"/>
              </a:rPr>
              <a:t>|</a:t>
            </a:r>
            <a:r>
              <a:rPr lang="en-US" sz="1800" b="1" cap="all" dirty="0">
                <a:latin typeface="Arial"/>
                <a:cs typeface="Arial"/>
              </a:rPr>
              <a:t> </a:t>
            </a:r>
            <a:r>
              <a:rPr lang="en-US" sz="1800" cap="all" dirty="0">
                <a:latin typeface="Arial"/>
                <a:cs typeface="Arial"/>
              </a:rPr>
              <a:t>STAKEHOLDER Engagement &amp; education coordinator, NCLIFTSS PROGRAM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BBC2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99116" rtl="0" eaLnBrk="1" fontAlgn="auto" latinLnBrk="0" hangingPunct="1">
              <a:lnSpc>
                <a:spcPct val="125000"/>
              </a:lnSpc>
              <a:spcBef>
                <a:spcPts val="379"/>
              </a:spcBef>
              <a:spcAft>
                <a:spcPts val="0"/>
              </a:spcAft>
              <a:buClr>
                <a:srgbClr val="2BBC2B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BBC2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99116" rtl="0" eaLnBrk="1" fontAlgn="auto" latinLnBrk="0" hangingPunct="1">
              <a:lnSpc>
                <a:spcPct val="125000"/>
              </a:lnSpc>
              <a:spcBef>
                <a:spcPts val="379"/>
              </a:spcBef>
              <a:spcAft>
                <a:spcPts val="0"/>
              </a:spcAft>
              <a:buClr>
                <a:srgbClr val="2BBC2B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BBC2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buNone/>
            </a:pPr>
            <a:endParaRPr lang="en-US" sz="1600" cap="all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cap="all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cap="all" dirty="0">
              <a:latin typeface="Arial"/>
              <a:cs typeface="Arial"/>
            </a:endParaRPr>
          </a:p>
          <a:p>
            <a:pPr marL="0" indent="0">
              <a:buNone/>
            </a:pP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rgbClr val="2BBC2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buNone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BBC2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99116" rtl="0" eaLnBrk="1" fontAlgn="auto" latinLnBrk="0" hangingPunct="1">
              <a:lnSpc>
                <a:spcPct val="125000"/>
              </a:lnSpc>
              <a:spcBef>
                <a:spcPts val="379"/>
              </a:spcBef>
              <a:spcAft>
                <a:spcPts val="0"/>
              </a:spcAft>
              <a:buClr>
                <a:srgbClr val="2BBC2B"/>
              </a:buClr>
              <a:buSzPct val="125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BBC2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cap="all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cap="all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cap="all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cap="all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b="1" cap="all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cap="all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cap="all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>
              <a:latin typeface="Arial"/>
              <a:cs typeface="Arial"/>
            </a:endParaRPr>
          </a:p>
          <a:p>
            <a:pPr marL="221615" indent="-221615"/>
            <a:endParaRPr lang="en-US" sz="180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E809D5-5FFC-5381-FBD4-3C2F77D4AF4B}"/>
              </a:ext>
            </a:extLst>
          </p:cNvPr>
          <p:cNvSpPr txBox="1">
            <a:spLocks/>
          </p:cNvSpPr>
          <p:nvPr/>
        </p:nvSpPr>
        <p:spPr>
          <a:xfrm>
            <a:off x="703729" y="3672645"/>
            <a:ext cx="9461500" cy="4237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99116" rtl="0" eaLnBrk="1" latinLnBrk="0" hangingPunct="1">
              <a:lnSpc>
                <a:spcPct val="125000"/>
              </a:lnSpc>
              <a:spcBef>
                <a:spcPts val="379"/>
              </a:spcBef>
              <a:buClr>
                <a:srgbClr val="2BBC2B"/>
              </a:buClr>
              <a:buSzPct val="125000"/>
              <a:buFont typeface="Arial" panose="020B0604020202020204" pitchFamily="34" charset="0"/>
              <a:buNone/>
              <a:defRPr sz="1800" b="1" i="0" kern="1200" cap="all" spc="3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1761" indent="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chemeClr val="accent1"/>
              </a:buClr>
              <a:buSzPct val="125000"/>
              <a:buFont typeface="System Font Regular"/>
              <a:buNone/>
              <a:defRPr sz="1455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65281" indent="-22176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21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7041" indent="-22176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rgbClr val="2BBC2B"/>
              </a:buClr>
              <a:buSzPct val="125000"/>
              <a:buFont typeface="Arial" panose="020B0604020202020204" pitchFamily="34" charset="0"/>
              <a:buChar char="•"/>
              <a:defRPr sz="1091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08801" indent="-22176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rgbClr val="2BBC2B"/>
              </a:buClr>
              <a:buSzPct val="125000"/>
              <a:buFont typeface="System Font Regular"/>
              <a:buChar char="–"/>
              <a:defRPr sz="1091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30562" indent="-22176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091" kern="1200">
                <a:solidFill>
                  <a:srgbClr val="4C4D4F"/>
                </a:solidFill>
                <a:latin typeface="+mn-lt"/>
                <a:ea typeface="+mn-ea"/>
                <a:cs typeface="+mn-cs"/>
              </a:defRPr>
            </a:lvl6pPr>
            <a:lvl7pPr marL="1622127" indent="-124779" algn="l" defTabSz="499116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1684" indent="-124779" algn="l" defTabSz="499116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1243" indent="-124779" algn="l" defTabSz="499116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2880E3A-F9C4-8541-5777-C45696C0507A}"/>
              </a:ext>
            </a:extLst>
          </p:cNvPr>
          <p:cNvSpPr txBox="1">
            <a:spLocks/>
          </p:cNvSpPr>
          <p:nvPr/>
        </p:nvSpPr>
        <p:spPr>
          <a:xfrm>
            <a:off x="559626" y="2452063"/>
            <a:ext cx="8749473" cy="37258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1760" indent="-221760" algn="l" defTabSz="499116" rtl="0" eaLnBrk="1" latinLnBrk="0" hangingPunct="1">
              <a:lnSpc>
                <a:spcPct val="125000"/>
              </a:lnSpc>
              <a:spcBef>
                <a:spcPts val="379"/>
              </a:spcBef>
              <a:buClr>
                <a:srgbClr val="2BBC2B"/>
              </a:buClr>
              <a:buSzPct val="125000"/>
              <a:buFont typeface="Arial" panose="020B0604020202020204" pitchFamily="34" charset="0"/>
              <a:buChar char="•"/>
              <a:defRPr sz="1698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3521" indent="-22176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chemeClr val="accent1"/>
              </a:buClr>
              <a:buSzPct val="125000"/>
              <a:buFont typeface="System Font Regular"/>
              <a:buChar char="–"/>
              <a:defRPr sz="1455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65281" indent="-22176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1213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87041" indent="-22176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rgbClr val="2BBC2B"/>
              </a:buClr>
              <a:buSzPct val="125000"/>
              <a:buFont typeface="Arial" panose="020B0604020202020204" pitchFamily="34" charset="0"/>
              <a:buChar char="•"/>
              <a:defRPr sz="1091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08801" indent="-22176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rgbClr val="2BBC2B"/>
              </a:buClr>
              <a:buSzPct val="125000"/>
              <a:buFont typeface="System Font Regular"/>
              <a:buChar char="–"/>
              <a:defRPr sz="1091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30562" indent="-221760" algn="l" defTabSz="499116" rtl="0" eaLnBrk="1" latinLnBrk="0" hangingPunct="1">
              <a:lnSpc>
                <a:spcPct val="125000"/>
              </a:lnSpc>
              <a:spcBef>
                <a:spcPts val="243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091" kern="1200">
                <a:solidFill>
                  <a:srgbClr val="4C4D4F"/>
                </a:solidFill>
                <a:latin typeface="+mn-lt"/>
                <a:ea typeface="+mn-ea"/>
                <a:cs typeface="+mn-cs"/>
              </a:defRPr>
            </a:lvl6pPr>
            <a:lvl7pPr marL="1622127" indent="-124779" algn="l" defTabSz="499116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1684" indent="-124779" algn="l" defTabSz="499116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21243" indent="-124779" algn="l" defTabSz="499116" rtl="0" eaLnBrk="1" latinLnBrk="0" hangingPunct="1">
              <a:lnSpc>
                <a:spcPct val="90000"/>
              </a:lnSpc>
              <a:spcBef>
                <a:spcPts val="273"/>
              </a:spcBef>
              <a:buFont typeface="Arial" panose="020B0604020202020204" pitchFamily="34" charset="0"/>
              <a:buChar char="•"/>
              <a:defRPr sz="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1615" indent="-221615"/>
            <a:endParaRPr lang="en-US" sz="18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41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2DD5F-9190-4F13-21E9-A7B33536F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740" y="1088020"/>
            <a:ext cx="11303000" cy="5532699"/>
          </a:xfrm>
          <a:ln>
            <a:solidFill>
              <a:srgbClr val="B4EA54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r>
              <a:rPr lang="en-US" sz="22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Transitions to NCLIFTSS and Current Status</a:t>
            </a:r>
          </a:p>
          <a:p>
            <a:pPr marL="0" indent="0">
              <a:buNone/>
            </a:pPr>
            <a:endParaRPr lang="en-US" sz="2200" b="0" i="0" dirty="0">
              <a:solidFill>
                <a:srgbClr val="545454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2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The Realignment of PCS: Phase I and II</a:t>
            </a:r>
          </a:p>
          <a:p>
            <a:pPr marL="0" indent="0">
              <a:buNone/>
            </a:pPr>
            <a:endParaRPr lang="en-US" sz="2200" dirty="0">
              <a:solidFill>
                <a:srgbClr val="545454"/>
              </a:solidFill>
            </a:endParaRPr>
          </a:p>
          <a:p>
            <a:r>
              <a:rPr lang="en-US" sz="22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Managing Provider Questions and Concerns</a:t>
            </a:r>
          </a:p>
          <a:p>
            <a:pPr marL="0" indent="0">
              <a:buNone/>
            </a:pPr>
            <a:endParaRPr lang="en-US" sz="2200" b="0" i="0" dirty="0">
              <a:solidFill>
                <a:srgbClr val="545454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200" dirty="0">
                <a:solidFill>
                  <a:srgbClr val="545454"/>
                </a:solidFill>
              </a:rPr>
              <a:t>Q &amp; A: Questions will be responded to and discussed after the presentation.</a:t>
            </a:r>
            <a:endParaRPr lang="en-US" sz="2200" dirty="0"/>
          </a:p>
          <a:p>
            <a:pPr marL="0" indent="0">
              <a:buNone/>
            </a:pP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       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197E3-CD1A-A102-684C-29E803B37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5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222AC-3370-9985-89B1-38C4F9ACC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00" dirty="0"/>
              <a:t>June 2023: Kepro was awarded the Comprehensive Independent Assessment Entity contract to conduct assessments and oversee transition services for Medicaid LTSS members.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Kepro is now doing business as </a:t>
            </a:r>
            <a:r>
              <a:rPr lang="en-US" sz="2200" dirty="0" err="1"/>
              <a:t>Acentra</a:t>
            </a:r>
            <a:r>
              <a:rPr lang="en-US" sz="2200" dirty="0"/>
              <a:t> Health.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Quality Assurance Oversight</a:t>
            </a:r>
          </a:p>
          <a:p>
            <a:endParaRPr lang="en-US" sz="2200" dirty="0"/>
          </a:p>
          <a:p>
            <a:r>
              <a:rPr lang="en-US" sz="2200" dirty="0"/>
              <a:t>Update on the Backlog</a:t>
            </a:r>
          </a:p>
          <a:p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44D6B0-C643-2CD1-001D-E5898809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Transitions to NCLIFTSS and Current Status 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3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AABB95-C201-25D5-A170-F0BF04FBF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59559F-17BC-7D8C-DC3C-2635565A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and Conducting Initial Assessments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2329F6-B2FD-8E12-7865-9CE80276D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4846"/>
            <a:ext cx="11924957" cy="55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6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97E3-CD1A-A102-684C-29E803B37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Scheduling and Conducting Initial Assessments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B5D6461-5B55-F41E-546D-0321B8255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679213"/>
              </p:ext>
            </p:extLst>
          </p:nvPr>
        </p:nvGraphicFramePr>
        <p:xfrm>
          <a:off x="921955" y="1445937"/>
          <a:ext cx="10348089" cy="490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437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930436-58CB-95A2-4A67-1CBA23AE6F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Medicaid Managed Care Provider Ombudsman: </a:t>
            </a:r>
            <a:endParaRPr lang="en-US" sz="22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685800">
              <a:spcBef>
                <a:spcPts val="1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Phone: 866-304-7062 </a:t>
            </a:r>
            <a:endParaRPr lang="en-US" sz="2200" dirty="0">
              <a:solidFill>
                <a:srgbClr val="1F497D"/>
              </a:solidFill>
              <a:effectLst/>
              <a:latin typeface="Arial" panose="020B0604020202020204" pitchFamily="34" charset="0"/>
            </a:endParaRPr>
          </a:p>
          <a:p>
            <a:pPr marL="685800">
              <a:spcBef>
                <a:spcPts val="120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1F497D"/>
                </a:solidFill>
                <a:effectLst/>
                <a:latin typeface="Arial" panose="020B0604020202020204" pitchFamily="34" charset="0"/>
              </a:rPr>
              <a:t>Email: </a:t>
            </a:r>
            <a:r>
              <a:rPr lang="en-US" sz="2200" b="1" dirty="0">
                <a:effectLst/>
                <a:latin typeface="Arial" panose="020B0604020202020204" pitchFamily="34" charset="0"/>
                <a:hlinkClick r:id="rId2"/>
              </a:rPr>
              <a:t>Medicaid.ProviderOmbudsman@dhhs.nc.gov </a:t>
            </a:r>
            <a:endParaRPr lang="en-US" sz="2200" b="1" dirty="0">
              <a:effectLst/>
              <a:latin typeface="Arial" panose="020B0604020202020204" pitchFamily="34" charset="0"/>
            </a:endParaRPr>
          </a:p>
          <a:p>
            <a:pPr marL="464040" indent="0">
              <a:spcBef>
                <a:spcPts val="1200"/>
              </a:spcBef>
              <a:spcAft>
                <a:spcPts val="0"/>
              </a:spcAft>
              <a:buNone/>
            </a:pPr>
            <a:endParaRPr lang="en-US" sz="2200" dirty="0">
              <a:effectLst/>
              <a:latin typeface="Arial" panose="020B0604020202020204" pitchFamily="34" charset="0"/>
            </a:endParaRPr>
          </a:p>
          <a:p>
            <a:r>
              <a:rPr lang="en-US" sz="2200" b="1" dirty="0">
                <a:effectLst/>
                <a:latin typeface="Calibri" panose="020F0502020204030204" pitchFamily="34" charset="0"/>
              </a:rPr>
              <a:t>NC Tracks Call Center: 800-688-6696  (Billing and Claims Issues)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</a:endParaRPr>
          </a:p>
          <a:p>
            <a:pPr rtl="0" font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effectLst/>
              <a:latin typeface="Merriweather Sans" pitchFamily="2" charset="0"/>
            </a:endParaRPr>
          </a:p>
          <a:p>
            <a:pPr rtl="0" font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2" charset="0"/>
                <a:ea typeface="+mn-ea"/>
                <a:cs typeface="Arial" panose="020B0604020202020204" pitchFamily="34" charset="0"/>
              </a:rPr>
              <a:t>VieBridge Support Center ( QiRePort Issues)</a:t>
            </a:r>
          </a:p>
          <a:p>
            <a:pPr rtl="0" font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 Sans" pitchFamily="2" charset="0"/>
              <a:ea typeface="+mn-ea"/>
              <a:cs typeface="Arial" panose="020B0604020202020204" pitchFamily="34" charset="0"/>
            </a:endParaRPr>
          </a:p>
          <a:p>
            <a:pPr marL="0" indent="0" rtl="0" font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rriweather Sans" pitchFamily="2" charset="0"/>
              </a:rPr>
              <a:t>     Call 888-705-0970</a:t>
            </a:r>
          </a:p>
          <a:p>
            <a:pPr marL="0" indent="0" rtl="0" font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200" dirty="0">
                <a:solidFill>
                  <a:srgbClr val="000000"/>
                </a:solidFill>
                <a:effectLst/>
                <a:latin typeface="Merriweather Sans" pitchFamily="2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Merriweather Sans" pitchFamily="2" charset="0"/>
              </a:rPr>
              <a:t>     Email: </a:t>
            </a:r>
            <a:r>
              <a:rPr lang="en-US" sz="2200" dirty="0">
                <a:effectLst/>
                <a:latin typeface="Merriweather Sans" pitchFamily="2" charset="0"/>
                <a:hlinkClick r:id="rId3"/>
              </a:rPr>
              <a:t>support@QiRePort.net</a:t>
            </a:r>
            <a:r>
              <a:rPr lang="en-US" sz="2200" dirty="0">
                <a:solidFill>
                  <a:srgbClr val="000000"/>
                </a:solidFill>
                <a:effectLst/>
                <a:latin typeface="Merriweather Sans" pitchFamily="2" charset="0"/>
              </a:rPr>
              <a:t>.</a:t>
            </a:r>
            <a:endParaRPr lang="en-US" sz="2200" dirty="0">
              <a:effectLst/>
              <a:latin typeface="Merriweather Sans" pitchFamily="2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2F7D4D-4EE2-251A-AFC5-179D63D8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Managing Provider Questions and Concerns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1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1B5B9E-67C8-4C82-274A-495C6AB574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0169" y="1417411"/>
            <a:ext cx="11015663" cy="474662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221615" lvl="1" indent="0">
              <a:buNone/>
            </a:pPr>
            <a:endParaRPr lang="en-US" sz="2400" dirty="0"/>
          </a:p>
          <a:p>
            <a:pPr marL="221615" indent="-221615"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Questions? Call Acentra Health: 833-522-5429 (toll free) or 919-568-1717.</a:t>
            </a:r>
          </a:p>
          <a:p>
            <a:pPr marL="221615" indent="-221615"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Call Center open Monday-Friday 8:00am to 5:00pm</a:t>
            </a:r>
          </a:p>
          <a:p>
            <a:pPr marL="221615" indent="-221615"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Fax (for all required forms): </a:t>
            </a:r>
            <a:r>
              <a:rPr lang="en-US" sz="2400" b="0" i="0" dirty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833-470-0597</a:t>
            </a:r>
            <a:endParaRPr lang="en-US" sz="2400" dirty="0">
              <a:latin typeface="Arial"/>
              <a:cs typeface="Arial"/>
            </a:endParaRPr>
          </a:p>
          <a:p>
            <a:pPr marL="221615" indent="-221615"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Email address:  </a:t>
            </a:r>
            <a:r>
              <a:rPr lang="en-US" sz="2400" dirty="0">
                <a:latin typeface="Arial"/>
                <a:cs typeface="Arial"/>
                <a:hlinkClick r:id="rId3"/>
              </a:rPr>
              <a:t>NCLIFTSS@Kepro.com</a:t>
            </a:r>
            <a:r>
              <a:rPr lang="en-US" sz="2400" dirty="0">
                <a:latin typeface="Arial"/>
                <a:cs typeface="Arial"/>
              </a:rPr>
              <a:t>  </a:t>
            </a:r>
          </a:p>
          <a:p>
            <a:pPr marL="221615" indent="-221615"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Frequently Asked Questions Regarding PCS: </a:t>
            </a:r>
            <a:r>
              <a:rPr lang="en-US" sz="2400" dirty="0" err="1">
                <a:hlinkClick r:id="rId4"/>
              </a:rPr>
              <a:t>NCliftss</a:t>
            </a:r>
            <a:r>
              <a:rPr lang="en-US" sz="2400" dirty="0">
                <a:hlinkClick r:id="rId4"/>
              </a:rPr>
              <a:t> | PCS (kepro.com)</a:t>
            </a:r>
            <a:endParaRPr lang="en-US" sz="2400" dirty="0"/>
          </a:p>
          <a:p>
            <a:pPr marL="221615" indent="-221615"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PCS Forms and Policies: </a:t>
            </a:r>
            <a:r>
              <a:rPr lang="en-US" sz="2400" dirty="0">
                <a:hlinkClick r:id="rId5"/>
              </a:rPr>
              <a:t>PCS-Forms (kepro.com)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8E305EA2-5ECA-32F6-1F24-BF3275FE9F0B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40" y="132086"/>
            <a:ext cx="5091749" cy="15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992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Acentra Colors">
      <a:dk1>
        <a:srgbClr val="000000"/>
      </a:dk1>
      <a:lt1>
        <a:srgbClr val="FFFFFF"/>
      </a:lt1>
      <a:dk2>
        <a:srgbClr val="042126"/>
      </a:dk2>
      <a:lt2>
        <a:srgbClr val="F2ECE4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Theme1" id="{91FA7BB0-2184-4EC4-BBC6-BF121C62A35E}" vid="{35DBD26A-2FBD-4BB9-ABF8-E05352D7624B}"/>
    </a:ext>
  </a:extLst>
</a:theme>
</file>

<file path=ppt/theme/theme10.xml><?xml version="1.0" encoding="utf-8"?>
<a:theme xmlns:a="http://schemas.openxmlformats.org/drawingml/2006/main" name="Next Steps">
  <a:themeElements>
    <a:clrScheme name="Acentra Health">
      <a:dk1>
        <a:srgbClr val="000000"/>
      </a:dk1>
      <a:lt1>
        <a:srgbClr val="FFFFFF"/>
      </a:lt1>
      <a:dk2>
        <a:srgbClr val="042126"/>
      </a:dk2>
      <a:lt2>
        <a:srgbClr val="F2ECE3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Theme1" id="{91FA7BB0-2184-4EC4-BBC6-BF121C62A35E}" vid="{35DBD26A-2FBD-4BB9-ABF8-E05352D7624B}"/>
    </a:ext>
  </a:extLst>
</a:theme>
</file>

<file path=ppt/theme/theme11.xml><?xml version="1.0" encoding="utf-8"?>
<a:theme xmlns:a="http://schemas.openxmlformats.org/drawingml/2006/main" name="Closing Slides">
  <a:themeElements>
    <a:clrScheme name="Acentra Health">
      <a:dk1>
        <a:srgbClr val="000000"/>
      </a:dk1>
      <a:lt1>
        <a:srgbClr val="FFFFFF"/>
      </a:lt1>
      <a:dk2>
        <a:srgbClr val="042126"/>
      </a:dk2>
      <a:lt2>
        <a:srgbClr val="F2ECE3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Theme1" id="{91FA7BB0-2184-4EC4-BBC6-BF121C62A35E}" vid="{35DBD26A-2FBD-4BB9-ABF8-E05352D7624B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s">
  <a:themeElements>
    <a:clrScheme name="Custom 1">
      <a:dk1>
        <a:srgbClr val="000000"/>
      </a:dk1>
      <a:lt1>
        <a:srgbClr val="FFFFFF"/>
      </a:lt1>
      <a:dk2>
        <a:srgbClr val="042126"/>
      </a:dk2>
      <a:lt2>
        <a:srgbClr val="F2ECE4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00A7B5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Theme1" id="{91FA7BB0-2184-4EC4-BBC6-BF121C62A35E}" vid="{35DBD26A-2FBD-4BB9-ABF8-E05352D7624B}"/>
    </a:ext>
  </a:extLst>
</a:theme>
</file>

<file path=ppt/theme/theme3.xml><?xml version="1.0" encoding="utf-8"?>
<a:theme xmlns:a="http://schemas.openxmlformats.org/drawingml/2006/main" name="Agenda/Table of Contents">
  <a:themeElements>
    <a:clrScheme name="Acentra Health">
      <a:dk1>
        <a:srgbClr val="000000"/>
      </a:dk1>
      <a:lt1>
        <a:srgbClr val="FFFFFF"/>
      </a:lt1>
      <a:dk2>
        <a:srgbClr val="042126"/>
      </a:dk2>
      <a:lt2>
        <a:srgbClr val="F2ECE3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Theme1" id="{91FA7BB0-2184-4EC4-BBC6-BF121C62A35E}" vid="{35DBD26A-2FBD-4BB9-ABF8-E05352D7624B}"/>
    </a:ext>
  </a:extLst>
</a:theme>
</file>

<file path=ppt/theme/theme4.xml><?xml version="1.0" encoding="utf-8"?>
<a:theme xmlns:a="http://schemas.openxmlformats.org/drawingml/2006/main" name="Text Only Slides">
  <a:themeElements>
    <a:clrScheme name="Acentra Health">
      <a:dk1>
        <a:srgbClr val="000000"/>
      </a:dk1>
      <a:lt1>
        <a:srgbClr val="FFFFFF"/>
      </a:lt1>
      <a:dk2>
        <a:srgbClr val="042126"/>
      </a:dk2>
      <a:lt2>
        <a:srgbClr val="F2ECE3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Theme1" id="{91FA7BB0-2184-4EC4-BBC6-BF121C62A35E}" vid="{35DBD26A-2FBD-4BB9-ABF8-E05352D7624B}"/>
    </a:ext>
  </a:extLst>
</a:theme>
</file>

<file path=ppt/theme/theme5.xml><?xml version="1.0" encoding="utf-8"?>
<a:theme xmlns:a="http://schemas.openxmlformats.org/drawingml/2006/main" name="Image with Text">
  <a:themeElements>
    <a:clrScheme name="Acentra Health">
      <a:dk1>
        <a:srgbClr val="000000"/>
      </a:dk1>
      <a:lt1>
        <a:srgbClr val="FFFFFF"/>
      </a:lt1>
      <a:dk2>
        <a:srgbClr val="042126"/>
      </a:dk2>
      <a:lt2>
        <a:srgbClr val="F2ECE3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600" b="1" dirty="0" smtClean="0">
            <a:solidFill>
              <a:srgbClr val="04212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ntraTheme1" id="{91FA7BB0-2184-4EC4-BBC6-BF121C62A35E}" vid="{35DBD26A-2FBD-4BB9-ABF8-E05352D7624B}"/>
    </a:ext>
  </a:extLst>
</a:theme>
</file>

<file path=ppt/theme/theme6.xml><?xml version="1.0" encoding="utf-8"?>
<a:theme xmlns:a="http://schemas.openxmlformats.org/drawingml/2006/main" name="Multiple Category Slides">
  <a:themeElements>
    <a:clrScheme name="Acentra Health">
      <a:dk1>
        <a:srgbClr val="000000"/>
      </a:dk1>
      <a:lt1>
        <a:srgbClr val="FFFFFF"/>
      </a:lt1>
      <a:dk2>
        <a:srgbClr val="042126"/>
      </a:dk2>
      <a:lt2>
        <a:srgbClr val="F2ECE3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Theme1" id="{91FA7BB0-2184-4EC4-BBC6-BF121C62A35E}" vid="{35DBD26A-2FBD-4BB9-ABF8-E05352D7624B}"/>
    </a:ext>
  </a:extLst>
</a:theme>
</file>

<file path=ppt/theme/theme7.xml><?xml version="1.0" encoding="utf-8"?>
<a:theme xmlns:a="http://schemas.openxmlformats.org/drawingml/2006/main" name="Timelines">
  <a:themeElements>
    <a:clrScheme name="Acentra Health">
      <a:dk1>
        <a:srgbClr val="000000"/>
      </a:dk1>
      <a:lt1>
        <a:srgbClr val="FFFFFF"/>
      </a:lt1>
      <a:dk2>
        <a:srgbClr val="042126"/>
      </a:dk2>
      <a:lt2>
        <a:srgbClr val="F2ECE3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Theme1" id="{91FA7BB0-2184-4EC4-BBC6-BF121C62A35E}" vid="{35DBD26A-2FBD-4BB9-ABF8-E05352D7624B}"/>
    </a:ext>
  </a:extLst>
</a:theme>
</file>

<file path=ppt/theme/theme8.xml><?xml version="1.0" encoding="utf-8"?>
<a:theme xmlns:a="http://schemas.openxmlformats.org/drawingml/2006/main" name="Charts/Tables">
  <a:themeElements>
    <a:clrScheme name="Acentra Health">
      <a:dk1>
        <a:srgbClr val="000000"/>
      </a:dk1>
      <a:lt1>
        <a:srgbClr val="FFFFFF"/>
      </a:lt1>
      <a:dk2>
        <a:srgbClr val="042126"/>
      </a:dk2>
      <a:lt2>
        <a:srgbClr val="F2ECE3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Theme1" id="{91FA7BB0-2184-4EC4-BBC6-BF121C62A35E}" vid="{35DBD26A-2FBD-4BB9-ABF8-E05352D7624B}"/>
    </a:ext>
  </a:extLst>
</a:theme>
</file>

<file path=ppt/theme/theme9.xml><?xml version="1.0" encoding="utf-8"?>
<a:theme xmlns:a="http://schemas.openxmlformats.org/drawingml/2006/main" name="Teams">
  <a:themeElements>
    <a:clrScheme name="Acentra Health">
      <a:dk1>
        <a:srgbClr val="000000"/>
      </a:dk1>
      <a:lt1>
        <a:srgbClr val="FFFFFF"/>
      </a:lt1>
      <a:dk2>
        <a:srgbClr val="042126"/>
      </a:dk2>
      <a:lt2>
        <a:srgbClr val="F2ECE3"/>
      </a:lt2>
      <a:accent1>
        <a:srgbClr val="2BBC2B"/>
      </a:accent1>
      <a:accent2>
        <a:srgbClr val="B4EA54"/>
      </a:accent2>
      <a:accent3>
        <a:srgbClr val="ACF2E5"/>
      </a:accent3>
      <a:accent4>
        <a:srgbClr val="D6D2C4"/>
      </a:accent4>
      <a:accent5>
        <a:srgbClr val="F6C436"/>
      </a:accent5>
      <a:accent6>
        <a:srgbClr val="AE2573"/>
      </a:accent6>
      <a:hlink>
        <a:srgbClr val="00A7B5"/>
      </a:hlink>
      <a:folHlink>
        <a:srgbClr val="D6D2C4"/>
      </a:folHlink>
    </a:clrScheme>
    <a:fontScheme name="Office">
      <a:majorFont>
        <a:latin typeface="Arial 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entraTheme1" id="{91FA7BB0-2184-4EC4-BBC6-BF121C62A35E}" vid="{35DBD26A-2FBD-4BB9-ABF8-E05352D7624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84a9b2f5-22c5-417d-a4bc-bac7f82da8e1" xsi:nil="true"/>
    <MigrationWizIdVersion xmlns="84a9b2f5-22c5-417d-a4bc-bac7f82da8e1" xsi:nil="true"/>
    <MigrationWizIdPermissions xmlns="84a9b2f5-22c5-417d-a4bc-bac7f82da8e1" xsi:nil="true"/>
    <_activity xmlns="84a9b2f5-22c5-417d-a4bc-bac7f82da8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F7E06C055B74485B7CF302FAC2340" ma:contentTypeVersion="10" ma:contentTypeDescription="Create a new document." ma:contentTypeScope="" ma:versionID="952598bb481bf5f09a7b0aa2c23f47dc">
  <xsd:schema xmlns:xsd="http://www.w3.org/2001/XMLSchema" xmlns:xs="http://www.w3.org/2001/XMLSchema" xmlns:p="http://schemas.microsoft.com/office/2006/metadata/properties" xmlns:ns3="84a9b2f5-22c5-417d-a4bc-bac7f82da8e1" targetNamespace="http://schemas.microsoft.com/office/2006/metadata/properties" ma:root="true" ma:fieldsID="209b9ee22935bba1a2cfa9759aaf5bf7" ns3:_="">
    <xsd:import namespace="84a9b2f5-22c5-417d-a4bc-bac7f82da8e1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9b2f5-22c5-417d-a4bc-bac7f82da8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_activity" ma:index="11" nillable="true" ma:displayName="_activity" ma:hidden="true" ma:internalName="_activity" ma:readOnly="false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BBEDA4-3211-4E9D-BCE7-033556D77400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84a9b2f5-22c5-417d-a4bc-bac7f82da8e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E349C32-A08B-4DEB-9690-E5D775ABF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9b2f5-22c5-417d-a4bc-bac7f82da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B3A730-A6D0-4ED4-A888-80C5A51F79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AcentraTheme1</Template>
  <TotalTime>2070</TotalTime>
  <Words>488</Words>
  <Application>Microsoft Office PowerPoint</Application>
  <PresentationFormat>Widescreen</PresentationFormat>
  <Paragraphs>99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Aptos</vt:lpstr>
      <vt:lpstr>Arial</vt:lpstr>
      <vt:lpstr>Avenir Next LT Pro</vt:lpstr>
      <vt:lpstr>Calibri</vt:lpstr>
      <vt:lpstr>Courier New</vt:lpstr>
      <vt:lpstr>Helvetica Neue Medium</vt:lpstr>
      <vt:lpstr>Lato</vt:lpstr>
      <vt:lpstr>Merriweather Sans</vt:lpstr>
      <vt:lpstr>System Font Regular</vt:lpstr>
      <vt:lpstr>Wingdings</vt:lpstr>
      <vt:lpstr>Covers</vt:lpstr>
      <vt:lpstr>Dividers</vt:lpstr>
      <vt:lpstr>Agenda/Table of Contents</vt:lpstr>
      <vt:lpstr>Text Only Slides</vt:lpstr>
      <vt:lpstr>Image with Text</vt:lpstr>
      <vt:lpstr>Multiple Category Slides</vt:lpstr>
      <vt:lpstr>Timelines</vt:lpstr>
      <vt:lpstr>Charts/Tables</vt:lpstr>
      <vt:lpstr>Teams</vt:lpstr>
      <vt:lpstr>Next Steps</vt:lpstr>
      <vt:lpstr>Closing Slides</vt:lpstr>
      <vt:lpstr>PowerPoint Presentation</vt:lpstr>
      <vt:lpstr>Meet Our Company</vt:lpstr>
      <vt:lpstr>NCLIFTSS Team </vt:lpstr>
      <vt:lpstr>AGENDA</vt:lpstr>
      <vt:lpstr>Transitions to NCLIFTSS and Current Status  </vt:lpstr>
      <vt:lpstr>Scheduling and Conducting Initial Assessments</vt:lpstr>
      <vt:lpstr>Scheduling and Conducting Initial Assessments</vt:lpstr>
      <vt:lpstr>Managing Provider Questions and Concerns </vt:lpstr>
      <vt:lpstr>PowerPoint Presentation</vt:lpstr>
      <vt:lpstr>Overview of PCS Realignment</vt:lpstr>
      <vt:lpstr>Questions &amp; Answers</vt:lpstr>
      <vt:lpstr>Survey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Szabo, Naseem</dc:creator>
  <cp:lastModifiedBy>Veronica Cruz</cp:lastModifiedBy>
  <cp:revision>59</cp:revision>
  <cp:lastPrinted>2023-06-13T15:15:53Z</cp:lastPrinted>
  <dcterms:created xsi:type="dcterms:W3CDTF">2023-06-01T17:40:03Z</dcterms:created>
  <dcterms:modified xsi:type="dcterms:W3CDTF">2024-01-16T19:35:39Z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0x0101002BCF7E06C055B74485B7CF302FAC2340</vt:lpwstr>
  </property>
</Properties>
</file>